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56" r:id="rId2"/>
    <p:sldId id="260" r:id="rId3"/>
    <p:sldId id="274" r:id="rId4"/>
    <p:sldId id="261" r:id="rId5"/>
    <p:sldId id="262" r:id="rId6"/>
    <p:sldId id="271" r:id="rId7"/>
    <p:sldId id="272" r:id="rId8"/>
    <p:sldId id="266" r:id="rId9"/>
    <p:sldId id="267" r:id="rId10"/>
    <p:sldId id="268" r:id="rId11"/>
    <p:sldId id="269" r:id="rId12"/>
    <p:sldId id="270" r:id="rId13"/>
    <p:sldId id="273" r:id="rId14"/>
  </p:sldIdLst>
  <p:sldSz cx="13444538" cy="7562850"/>
  <p:notesSz cx="10693400" cy="7562850"/>
  <p:embeddedFontLst>
    <p:embeddedFont>
      <p:font typeface="Georgia" panose="02040502050405020303" pitchFamily="18" charset="0"/>
      <p:regular r:id="rId16"/>
      <p:bold r:id="rId17"/>
      <p:italic r:id="rId18"/>
      <p:boldItalic r:id="rId19"/>
    </p:embeddedFont>
    <p:embeddedFont>
      <p:font typeface="Montserrat" panose="00000500000000000000" pitchFamily="2" charset="-52"/>
      <p:regular r:id="rId20"/>
      <p:bold r:id="rId21"/>
      <p:italic r:id="rId22"/>
      <p:boldItalic r:id="rId23"/>
    </p:embeddedFont>
    <p:embeddedFont>
      <p:font typeface="Sreda" panose="02060605040000000002" pitchFamily="18" charset="0"/>
      <p:regular r:id="rId24"/>
    </p:embeddedFont>
    <p:embeddedFont>
      <p:font typeface="Tahoma" panose="020B0604030504040204" pitchFamily="34" charset="0"/>
      <p:regular r:id="rId25"/>
      <p:bold r:id="rId26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62" userDrawn="1">
          <p15:clr>
            <a:srgbClr val="A4A3A4"/>
          </p15:clr>
        </p15:guide>
        <p15:guide id="2" pos="779" userDrawn="1">
          <p15:clr>
            <a:srgbClr val="A4A3A4"/>
          </p15:clr>
        </p15:guide>
        <p15:guide id="3" orient="horz" pos="894" userDrawn="1">
          <p15:clr>
            <a:srgbClr val="A4A3A4"/>
          </p15:clr>
        </p15:guide>
        <p15:guide id="4" pos="76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2A25"/>
    <a:srgbClr val="4A1D1A"/>
    <a:srgbClr val="000000"/>
    <a:srgbClr val="56221E"/>
    <a:srgbClr val="BD4C43"/>
    <a:srgbClr val="53211D"/>
    <a:srgbClr val="5D2521"/>
    <a:srgbClr val="FFFFFF"/>
    <a:srgbClr val="180D1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02" autoAdjust="0"/>
    <p:restoredTop sz="89497" autoAdjust="0"/>
  </p:normalViewPr>
  <p:slideViewPr>
    <p:cSldViewPr>
      <p:cViewPr varScale="1">
        <p:scale>
          <a:sx n="129" d="100"/>
          <a:sy n="129" d="100"/>
        </p:scale>
        <p:origin x="3744" y="132"/>
      </p:cViewPr>
      <p:guideLst>
        <p:guide orient="horz" pos="2862"/>
        <p:guide pos="779"/>
        <p:guide orient="horz" pos="894"/>
        <p:guide pos="76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6085B6-E4FE-4AF3-AD59-7EECC68A751B}" type="datetimeFigureOut">
              <a:rPr lang="ru-RU" smtClean="0"/>
              <a:t>01.06.2026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79750" y="946150"/>
            <a:ext cx="45339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522CD-4595-44AB-83E5-0BF702284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275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522CD-4595-44AB-83E5-0BF702284C4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776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522CD-4595-44AB-83E5-0BF702284C4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50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D522CD-4595-44AB-83E5-0BF702284C4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539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99C9C-F7D5-6115-2F5E-0DA491968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07031866-BAC0-29BE-5102-31820B4DFB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403CD84-7F07-18B3-EEE1-C79B15D45B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227263-8C87-03F5-DDBB-A662230D2D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D522CD-4595-44AB-83E5-0BF702284C4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929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522CD-4595-44AB-83E5-0BF702284C4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507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522CD-4595-44AB-83E5-0BF702284C4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617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522CD-4595-44AB-83E5-0BF702284C4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169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08341" y="2344483"/>
            <a:ext cx="11427857" cy="469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0" i="0">
                <a:solidFill>
                  <a:srgbClr val="6A2A25"/>
                </a:solidFill>
                <a:latin typeface="Sreda" panose="02060605040000000002" pitchFamily="18" charset="0"/>
                <a:cs typeface="Sreda" panose="02060605040000000002" pitchFamily="18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6681" y="4235196"/>
            <a:ext cx="941117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6A2A25"/>
                </a:solidFill>
                <a:latin typeface="Sreda" panose="02060605040000000002" pitchFamily="18" charset="0"/>
                <a:cs typeface="Sreda" panose="02060605040000000002" pitchFamily="18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rgbClr val="6A2A25"/>
                </a:solidFill>
                <a:latin typeface="Sreda" panose="02060605040000000002" pitchFamily="18" charset="0"/>
                <a:cs typeface="Sreda" panose="02060605040000000002" pitchFamily="18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6A2A25"/>
                </a:solidFill>
                <a:latin typeface="Sreda" panose="02060605040000000002" pitchFamily="18" charset="0"/>
                <a:cs typeface="Sreda" panose="02060605040000000002" pitchFamily="18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rgbClr val="6A2A25"/>
                </a:solidFill>
                <a:latin typeface="Sreda" panose="02060605040000000002" pitchFamily="18" charset="0"/>
                <a:cs typeface="Sreda" panose="02060605040000000002" pitchFamily="18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72228" y="1739456"/>
            <a:ext cx="584837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Sreda" panose="02060605040000000002" pitchFamily="18" charset="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185641" y="2960251"/>
            <a:ext cx="5682792" cy="20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393939"/>
                </a:solidFill>
                <a:latin typeface="Montserrat" pitchFamily="2" charset="-52"/>
                <a:cs typeface="Tahoma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0" i="0">
                <a:solidFill>
                  <a:srgbClr val="6A2A25"/>
                </a:solidFill>
                <a:latin typeface="Sreda" panose="02060605040000000002" pitchFamily="18" charset="0"/>
                <a:cs typeface="Sreda" panose="02060605040000000002" pitchFamily="18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3"/>
            <a:ext cx="13442941" cy="7560309"/>
          </a:xfrm>
          <a:custGeom>
            <a:avLst/>
            <a:gdLst/>
            <a:ahLst/>
            <a:cxnLst/>
            <a:rect l="l" t="t" r="r" b="b"/>
            <a:pathLst>
              <a:path w="10692130" h="7560309">
                <a:moveTo>
                  <a:pt x="10692003" y="0"/>
                </a:moveTo>
                <a:lnTo>
                  <a:pt x="0" y="0"/>
                </a:lnTo>
                <a:lnTo>
                  <a:pt x="0" y="7559992"/>
                </a:lnTo>
                <a:lnTo>
                  <a:pt x="10692003" y="7559992"/>
                </a:lnTo>
                <a:lnTo>
                  <a:pt x="10692003" y="0"/>
                </a:lnTo>
                <a:close/>
              </a:path>
            </a:pathLst>
          </a:custGeom>
          <a:solidFill>
            <a:srgbClr val="6A2A25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85113" y="1149832"/>
            <a:ext cx="7270173" cy="14986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6387975" y="6053137"/>
            <a:ext cx="667437" cy="19050"/>
          </a:xfrm>
          <a:custGeom>
            <a:avLst/>
            <a:gdLst/>
            <a:ahLst/>
            <a:cxnLst/>
            <a:rect l="l" t="t" r="r" b="b"/>
            <a:pathLst>
              <a:path w="530860" h="19050">
                <a:moveTo>
                  <a:pt x="530377" y="0"/>
                </a:moveTo>
                <a:lnTo>
                  <a:pt x="0" y="0"/>
                </a:lnTo>
                <a:lnTo>
                  <a:pt x="0" y="18884"/>
                </a:lnTo>
                <a:lnTo>
                  <a:pt x="530377" y="18884"/>
                </a:lnTo>
                <a:lnTo>
                  <a:pt x="5303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87695" y="7029640"/>
            <a:ext cx="23951" cy="530860"/>
          </a:xfrm>
          <a:custGeom>
            <a:avLst/>
            <a:gdLst/>
            <a:ahLst/>
            <a:cxnLst/>
            <a:rect l="l" t="t" r="r" b="b"/>
            <a:pathLst>
              <a:path w="19050" h="530859">
                <a:moveTo>
                  <a:pt x="18897" y="0"/>
                </a:moveTo>
                <a:lnTo>
                  <a:pt x="0" y="0"/>
                </a:lnTo>
                <a:lnTo>
                  <a:pt x="0" y="530364"/>
                </a:lnTo>
                <a:lnTo>
                  <a:pt x="18897" y="530364"/>
                </a:lnTo>
                <a:lnTo>
                  <a:pt x="18897" y="0"/>
                </a:lnTo>
                <a:close/>
              </a:path>
            </a:pathLst>
          </a:custGeom>
          <a:solidFill>
            <a:srgbClr val="6A2A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92986" y="1732192"/>
            <a:ext cx="4253710" cy="469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0" i="0">
                <a:solidFill>
                  <a:srgbClr val="6A2A25"/>
                </a:solidFill>
                <a:latin typeface="Georgia"/>
                <a:cs typeface="Georgia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10738" y="2942715"/>
            <a:ext cx="573548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6A2A25"/>
                </a:solidFill>
                <a:latin typeface="Georgia"/>
                <a:cs typeface="Georgia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571143" y="7033450"/>
            <a:ext cx="43022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72227" y="7033450"/>
            <a:ext cx="30922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80067" y="7033450"/>
            <a:ext cx="30922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Sreda" panose="02060605040000000002" pitchFamily="18" charset="0"/>
          <a:ea typeface="+mj-ea"/>
          <a:cs typeface="+mj-cs"/>
        </a:defRPr>
      </a:lvl1pPr>
    </p:titleStyle>
    <p:bodyStyle>
      <a:lvl1pPr marL="0">
        <a:defRPr>
          <a:latin typeface="Sreda" panose="02060605040000000002" pitchFamily="18" charset="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22744" y="6865477"/>
            <a:ext cx="2799048" cy="19620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algn="ctr">
              <a:spcBef>
                <a:spcPts val="90"/>
              </a:spcBef>
            </a:pPr>
            <a:r>
              <a:rPr sz="1200" spc="200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200" dirty="0">
              <a:latin typeface="Sreda" panose="02060605040000000002" pitchFamily="18" charset="0"/>
              <a:cs typeface="Georg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01443" y="999630"/>
            <a:ext cx="2841651" cy="25455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sz="1550" spc="210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КОД</a:t>
            </a:r>
            <a:r>
              <a:rPr sz="1550" spc="360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 </a:t>
            </a:r>
            <a:r>
              <a:rPr sz="1550" spc="300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КОМАНДЫ </a:t>
            </a:r>
            <a:endParaRPr sz="1550" dirty="0">
              <a:latin typeface="Sreda" panose="02060605040000000002" pitchFamily="18" charset="0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32730" y="3842377"/>
            <a:ext cx="7179077" cy="132087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824865" marR="816610" algn="ctr">
              <a:lnSpc>
                <a:spcPts val="3200"/>
              </a:lnSpc>
              <a:spcBef>
                <a:spcPts val="585"/>
              </a:spcBef>
              <a:tabLst>
                <a:tab pos="2988310" algn="l"/>
                <a:tab pos="4490720" algn="l"/>
              </a:tabLst>
            </a:pPr>
            <a:r>
              <a:rPr sz="3050" spc="434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«САМОЕ</a:t>
            </a:r>
            <a:r>
              <a:rPr lang="en-US" sz="3050" spc="434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 </a:t>
            </a:r>
            <a:r>
              <a:rPr sz="3050" spc="585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ЛУЧШЕЕ </a:t>
            </a:r>
            <a:r>
              <a:rPr sz="3050" spc="509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ВОСПИТАНИЕ</a:t>
            </a:r>
            <a:r>
              <a:rPr lang="en-US" sz="3050" spc="509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 – </a:t>
            </a:r>
            <a:r>
              <a:rPr sz="3050" spc="434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ЭТО</a:t>
            </a:r>
            <a:r>
              <a:rPr lang="en-US" sz="3050" spc="434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 </a:t>
            </a:r>
            <a:r>
              <a:rPr sz="3050" spc="515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ЛИЧНЫЙ</a:t>
            </a:r>
            <a:r>
              <a:rPr lang="en-US" sz="3050" spc="515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 </a:t>
            </a:r>
            <a:r>
              <a:rPr sz="3050" spc="475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ПРИМЕР» </a:t>
            </a:r>
            <a:endParaRPr sz="3050" dirty="0">
              <a:latin typeface="Sreda" panose="02060605040000000002" pitchFamily="18" charset="0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65678" y="5338795"/>
            <a:ext cx="3513180" cy="25455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spcBef>
                <a:spcPts val="125"/>
              </a:spcBef>
            </a:pPr>
            <a:r>
              <a:rPr sz="1550" spc="345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ВЛАДИМИР</a:t>
            </a:r>
            <a:r>
              <a:rPr sz="1550" spc="360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 </a:t>
            </a:r>
            <a:r>
              <a:rPr sz="1550" spc="295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ПУТИН </a:t>
            </a:r>
            <a:endParaRPr sz="1550" dirty="0">
              <a:latin typeface="Sreda" panose="02060605040000000002" pitchFamily="18" charset="0"/>
              <a:cs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96774" y="2693311"/>
            <a:ext cx="5280469" cy="4139924"/>
          </a:xfrm>
          <a:prstGeom prst="rect">
            <a:avLst/>
          </a:prstGeom>
        </p:spPr>
      </p:pic>
      <p:sp>
        <p:nvSpPr>
          <p:cNvPr id="11" name="object 2"/>
          <p:cNvSpPr txBox="1"/>
          <p:nvPr/>
        </p:nvSpPr>
        <p:spPr>
          <a:xfrm>
            <a:off x="550069" y="3781425"/>
            <a:ext cx="144270" cy="30651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12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BFF979C9-9007-DCF4-4A0D-0455022A538D}"/>
              </a:ext>
            </a:extLst>
          </p:cNvPr>
          <p:cNvSpPr txBox="1">
            <a:spLocks/>
          </p:cNvSpPr>
          <p:nvPr/>
        </p:nvSpPr>
        <p:spPr>
          <a:xfrm>
            <a:off x="1236663" y="1667044"/>
            <a:ext cx="617140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050" b="0" i="0">
                <a:solidFill>
                  <a:srgbClr val="6A2A25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12700" marR="5080">
              <a:lnSpc>
                <a:spcPts val="3200"/>
              </a:lnSpc>
              <a:spcBef>
                <a:spcPts val="254"/>
              </a:spcBef>
              <a:tabLst>
                <a:tab pos="911225" algn="l"/>
                <a:tab pos="3099435" algn="l"/>
                <a:tab pos="4571365" algn="l"/>
              </a:tabLst>
            </a:pPr>
            <a:r>
              <a:rPr lang="ru-RU" sz="3200" dirty="0">
                <a:latin typeface="Sreda" panose="02060605040000000002" pitchFamily="18" charset="0"/>
              </a:rPr>
              <a:t>МЫ - ДОБРОДЕТЕЛИ</a:t>
            </a: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2A79DA37-2EDB-B769-2DC4-A9196CC0683C}"/>
              </a:ext>
            </a:extLst>
          </p:cNvPr>
          <p:cNvSpPr txBox="1"/>
          <p:nvPr/>
        </p:nvSpPr>
        <p:spPr>
          <a:xfrm>
            <a:off x="1250783" y="1388496"/>
            <a:ext cx="493808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spc="220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ЗАДАЧА В КОМАНДЕ</a:t>
            </a:r>
          </a:p>
        </p:txBody>
      </p: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69CADF89-6EB3-3DEF-BFCE-36135BC10DF1}"/>
              </a:ext>
            </a:extLst>
          </p:cNvPr>
          <p:cNvGrpSpPr/>
          <p:nvPr/>
        </p:nvGrpSpPr>
        <p:grpSpPr>
          <a:xfrm>
            <a:off x="1275072" y="3155576"/>
            <a:ext cx="6164897" cy="3671944"/>
            <a:chOff x="1243172" y="2852681"/>
            <a:chExt cx="5301263" cy="3671944"/>
          </a:xfrm>
        </p:grpSpPr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EBA2F3C7-2D82-CB76-32B8-4978E4443BE6}"/>
                </a:ext>
              </a:extLst>
            </p:cNvPr>
            <p:cNvGrpSpPr/>
            <p:nvPr/>
          </p:nvGrpSpPr>
          <p:grpSpPr>
            <a:xfrm>
              <a:off x="1243172" y="2852681"/>
              <a:ext cx="5301263" cy="1315745"/>
              <a:chOff x="1222631" y="3972259"/>
              <a:chExt cx="5301263" cy="1315745"/>
            </a:xfrm>
          </p:grpSpPr>
          <p:sp>
            <p:nvSpPr>
              <p:cNvPr id="16" name="object 7">
                <a:extLst>
                  <a:ext uri="{FF2B5EF4-FFF2-40B4-BE49-F238E27FC236}">
                    <a16:creationId xmlns:a16="http://schemas.microsoft.com/office/drawing/2014/main" id="{898925C3-A0D4-A211-D46A-BD13D807A520}"/>
                  </a:ext>
                </a:extLst>
              </p:cNvPr>
              <p:cNvSpPr txBox="1"/>
              <p:nvPr/>
            </p:nvSpPr>
            <p:spPr>
              <a:xfrm>
                <a:off x="1351982" y="3972259"/>
                <a:ext cx="5171912" cy="131574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7780">
                  <a:spcAft>
                    <a:spcPts val="600"/>
                  </a:spcAft>
                </a:pPr>
                <a:r>
                  <a:rPr sz="2400" dirty="0">
                    <a:solidFill>
                      <a:srgbClr val="6A2A25"/>
                    </a:solidFill>
                    <a:latin typeface="Sreda" panose="02060605040000000002" pitchFamily="18" charset="0"/>
                  </a:rPr>
                  <a:t>ЗАДАЧА</a:t>
                </a:r>
                <a:endParaRPr lang="ru-RU" sz="2400" dirty="0">
                  <a:solidFill>
                    <a:srgbClr val="6A2A25"/>
                  </a:solidFill>
                  <a:latin typeface="Sreda" panose="02060605040000000002" pitchFamily="18" charset="0"/>
                </a:endParaRPr>
              </a:p>
              <a:p>
                <a:pPr marL="17780">
                  <a:spcBef>
                    <a:spcPts val="100"/>
                  </a:spcBef>
                </a:pP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  <a:t>В своей команде сформулируйте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  <a:t>2-3 правила воспитанного поведения,</a:t>
                </a:r>
                <a: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  <a:t>которые вытекают</a:t>
                </a:r>
                <a:br>
                  <a:rPr 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</a:b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  <a:t>из вашей ключевой ценности.</a:t>
                </a:r>
              </a:p>
            </p:txBody>
          </p:sp>
          <p:cxnSp>
            <p:nvCxnSpPr>
              <p:cNvPr id="17" name="Прямая соединительная линия 16">
                <a:extLst>
                  <a:ext uri="{FF2B5EF4-FFF2-40B4-BE49-F238E27FC236}">
                    <a16:creationId xmlns:a16="http://schemas.microsoft.com/office/drawing/2014/main" id="{F8DEEBA4-E9E3-4FC3-3487-7332F1995E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22631" y="4048459"/>
                <a:ext cx="0" cy="1236156"/>
              </a:xfrm>
              <a:prstGeom prst="line">
                <a:avLst/>
              </a:prstGeom>
              <a:ln w="38100">
                <a:solidFill>
                  <a:srgbClr val="6A2A2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A4C2F06E-7CC8-A7CD-BD30-D238E5B661AD}"/>
                </a:ext>
              </a:extLst>
            </p:cNvPr>
            <p:cNvGrpSpPr/>
            <p:nvPr/>
          </p:nvGrpSpPr>
          <p:grpSpPr>
            <a:xfrm>
              <a:off x="1243172" y="4452691"/>
              <a:ext cx="5301263" cy="1315745"/>
              <a:chOff x="1222631" y="3972259"/>
              <a:chExt cx="5301263" cy="1315745"/>
            </a:xfrm>
          </p:grpSpPr>
          <p:sp>
            <p:nvSpPr>
              <p:cNvPr id="21" name="object 7">
                <a:extLst>
                  <a:ext uri="{FF2B5EF4-FFF2-40B4-BE49-F238E27FC236}">
                    <a16:creationId xmlns:a16="http://schemas.microsoft.com/office/drawing/2014/main" id="{138B6CA4-B16B-05D5-9BA8-5574F7EBD2F4}"/>
                  </a:ext>
                </a:extLst>
              </p:cNvPr>
              <p:cNvSpPr txBox="1"/>
              <p:nvPr/>
            </p:nvSpPr>
            <p:spPr>
              <a:xfrm>
                <a:off x="1351982" y="3972259"/>
                <a:ext cx="5171912" cy="1315745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7780">
                  <a:spcAft>
                    <a:spcPts val="600"/>
                  </a:spcAft>
                </a:pPr>
                <a:r>
                  <a:rPr lang="ru-RU" sz="2400" dirty="0">
                    <a:solidFill>
                      <a:srgbClr val="6A2A25"/>
                    </a:solidFill>
                    <a:latin typeface="Sreda" panose="02060605040000000002" pitchFamily="18" charset="0"/>
                  </a:rPr>
                  <a:t>ПРИМЕР</a:t>
                </a:r>
              </a:p>
              <a:p>
                <a:pPr marL="17780">
                  <a:spcBef>
                    <a:spcPts val="100"/>
                  </a:spcBef>
                </a:pP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  <a:t>Команда «Милосердие» -&gt;</a:t>
                </a:r>
              </a:p>
              <a:p>
                <a:pPr marL="17780">
                  <a:spcBef>
                    <a:spcPts val="100"/>
                  </a:spcBef>
                </a:pP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  <a:t>«Проявлять внимание к настроению коллеги».</a:t>
                </a:r>
              </a:p>
            </p:txBody>
          </p:sp>
          <p:cxnSp>
            <p:nvCxnSpPr>
              <p:cNvPr id="22" name="Прямая соединительная линия 21">
                <a:extLst>
                  <a:ext uri="{FF2B5EF4-FFF2-40B4-BE49-F238E27FC236}">
                    <a16:creationId xmlns:a16="http://schemas.microsoft.com/office/drawing/2014/main" id="{569D8827-6895-8F4C-C815-69A1DEBFD6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22631" y="4048459"/>
                <a:ext cx="0" cy="936472"/>
              </a:xfrm>
              <a:prstGeom prst="line">
                <a:avLst/>
              </a:prstGeom>
              <a:ln w="38100">
                <a:solidFill>
                  <a:srgbClr val="6A2A2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Группа 23">
              <a:extLst>
                <a:ext uri="{FF2B5EF4-FFF2-40B4-BE49-F238E27FC236}">
                  <a16:creationId xmlns:a16="http://schemas.microsoft.com/office/drawing/2014/main" id="{2D9CE15D-E8F2-2068-5EBF-51D4DCEAA8EC}"/>
                </a:ext>
              </a:extLst>
            </p:cNvPr>
            <p:cNvGrpSpPr/>
            <p:nvPr/>
          </p:nvGrpSpPr>
          <p:grpSpPr>
            <a:xfrm>
              <a:off x="1243172" y="5775702"/>
              <a:ext cx="5301263" cy="748923"/>
              <a:chOff x="1222631" y="3972259"/>
              <a:chExt cx="5301263" cy="748923"/>
            </a:xfrm>
          </p:grpSpPr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59FC7912-06A4-E985-4DAB-9BAD1682F604}"/>
                  </a:ext>
                </a:extLst>
              </p:cNvPr>
              <p:cNvSpPr txBox="1"/>
              <p:nvPr/>
            </p:nvSpPr>
            <p:spPr>
              <a:xfrm>
                <a:off x="1351982" y="3972259"/>
                <a:ext cx="5171912" cy="74892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7780">
                  <a:spcAft>
                    <a:spcPts val="600"/>
                  </a:spcAft>
                </a:pPr>
                <a:r>
                  <a:rPr lang="ru-RU" sz="2400" dirty="0">
                    <a:solidFill>
                      <a:srgbClr val="6A2A25"/>
                    </a:solidFill>
                    <a:latin typeface="Sreda" panose="02060605040000000002" pitchFamily="18" charset="0"/>
                  </a:rPr>
                  <a:t>ВРЕМЯ</a:t>
                </a:r>
              </a:p>
              <a:p>
                <a:pPr marL="17780">
                  <a:spcBef>
                    <a:spcPts val="100"/>
                  </a:spcBef>
                </a:pPr>
                <a:r>
                  <a:rPr lang="ru-RU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itchFamily="2" charset="-52"/>
                    <a:ea typeface="Tahoma" panose="020B0604030504040204" pitchFamily="34" charset="0"/>
                    <a:cs typeface="Tahoma" panose="020B0604030504040204" pitchFamily="34" charset="0"/>
                  </a:rPr>
                  <a:t>10 мин.</a:t>
                </a:r>
              </a:p>
            </p:txBody>
          </p:sp>
          <p:cxnSp>
            <p:nvCxnSpPr>
              <p:cNvPr id="26" name="Прямая соединительная линия 25">
                <a:extLst>
                  <a:ext uri="{FF2B5EF4-FFF2-40B4-BE49-F238E27FC236}">
                    <a16:creationId xmlns:a16="http://schemas.microsoft.com/office/drawing/2014/main" id="{5936AE8C-A2BF-70B3-1155-228C6EE406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22631" y="4048459"/>
                <a:ext cx="0" cy="629945"/>
              </a:xfrm>
              <a:prstGeom prst="line">
                <a:avLst/>
              </a:prstGeom>
              <a:ln w="38100">
                <a:solidFill>
                  <a:srgbClr val="6A2A2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object 9"/>
          <p:cNvGrpSpPr/>
          <p:nvPr/>
        </p:nvGrpSpPr>
        <p:grpSpPr>
          <a:xfrm>
            <a:off x="7293583" y="2738070"/>
            <a:ext cx="5630094" cy="4284308"/>
            <a:chOff x="5883422" y="3150560"/>
            <a:chExt cx="4314190" cy="3282950"/>
          </a:xfrm>
        </p:grpSpPr>
        <p:sp>
          <p:nvSpPr>
            <p:cNvPr id="10" name="object 10"/>
            <p:cNvSpPr/>
            <p:nvPr/>
          </p:nvSpPr>
          <p:spPr>
            <a:xfrm>
              <a:off x="6883656" y="4635690"/>
              <a:ext cx="2414905" cy="1797685"/>
            </a:xfrm>
            <a:custGeom>
              <a:avLst/>
              <a:gdLst/>
              <a:ahLst/>
              <a:cxnLst/>
              <a:rect l="l" t="t" r="r" b="b"/>
              <a:pathLst>
                <a:path w="2414904" h="1797685">
                  <a:moveTo>
                    <a:pt x="1425682" y="0"/>
                  </a:moveTo>
                  <a:lnTo>
                    <a:pt x="832923" y="81406"/>
                  </a:lnTo>
                  <a:lnTo>
                    <a:pt x="797633" y="112115"/>
                  </a:lnTo>
                  <a:lnTo>
                    <a:pt x="762573" y="144280"/>
                  </a:lnTo>
                  <a:lnTo>
                    <a:pt x="727836" y="177685"/>
                  </a:lnTo>
                  <a:lnTo>
                    <a:pt x="693517" y="212113"/>
                  </a:lnTo>
                  <a:lnTo>
                    <a:pt x="659708" y="247347"/>
                  </a:lnTo>
                  <a:lnTo>
                    <a:pt x="626503" y="283172"/>
                  </a:lnTo>
                  <a:lnTo>
                    <a:pt x="593997" y="319370"/>
                  </a:lnTo>
                  <a:lnTo>
                    <a:pt x="562281" y="355726"/>
                  </a:lnTo>
                  <a:lnTo>
                    <a:pt x="531437" y="392023"/>
                  </a:lnTo>
                  <a:lnTo>
                    <a:pt x="25584" y="946416"/>
                  </a:lnTo>
                  <a:lnTo>
                    <a:pt x="5359" y="980608"/>
                  </a:lnTo>
                  <a:lnTo>
                    <a:pt x="0" y="1018586"/>
                  </a:lnTo>
                  <a:lnTo>
                    <a:pt x="9271" y="1055803"/>
                  </a:lnTo>
                  <a:lnTo>
                    <a:pt x="32937" y="1087716"/>
                  </a:lnTo>
                  <a:lnTo>
                    <a:pt x="67131" y="1107949"/>
                  </a:lnTo>
                  <a:lnTo>
                    <a:pt x="105111" y="1113312"/>
                  </a:lnTo>
                  <a:lnTo>
                    <a:pt x="142329" y="1104042"/>
                  </a:lnTo>
                  <a:lnTo>
                    <a:pt x="174237" y="1080376"/>
                  </a:lnTo>
                  <a:lnTo>
                    <a:pt x="314598" y="931544"/>
                  </a:lnTo>
                  <a:lnTo>
                    <a:pt x="332946" y="917794"/>
                  </a:lnTo>
                  <a:lnTo>
                    <a:pt x="354380" y="912112"/>
                  </a:lnTo>
                  <a:lnTo>
                    <a:pt x="376405" y="914676"/>
                  </a:lnTo>
                  <a:lnTo>
                    <a:pt x="396525" y="925664"/>
                  </a:lnTo>
                  <a:lnTo>
                    <a:pt x="411555" y="944548"/>
                  </a:lnTo>
                  <a:lnTo>
                    <a:pt x="417720" y="966977"/>
                  </a:lnTo>
                  <a:lnTo>
                    <a:pt x="414815" y="990055"/>
                  </a:lnTo>
                  <a:lnTo>
                    <a:pt x="402634" y="1010881"/>
                  </a:lnTo>
                  <a:lnTo>
                    <a:pt x="212959" y="1226807"/>
                  </a:lnTo>
                  <a:lnTo>
                    <a:pt x="188996" y="1267305"/>
                  </a:lnTo>
                  <a:lnTo>
                    <a:pt x="182641" y="1312287"/>
                  </a:lnTo>
                  <a:lnTo>
                    <a:pt x="193618" y="1356369"/>
                  </a:lnTo>
                  <a:lnTo>
                    <a:pt x="221646" y="1394167"/>
                  </a:lnTo>
                  <a:lnTo>
                    <a:pt x="262152" y="1418133"/>
                  </a:lnTo>
                  <a:lnTo>
                    <a:pt x="307139" y="1424489"/>
                  </a:lnTo>
                  <a:lnTo>
                    <a:pt x="351227" y="1413509"/>
                  </a:lnTo>
                  <a:lnTo>
                    <a:pt x="389032" y="1385468"/>
                  </a:lnTo>
                  <a:lnTo>
                    <a:pt x="588067" y="1159154"/>
                  </a:lnTo>
                  <a:lnTo>
                    <a:pt x="606415" y="1145403"/>
                  </a:lnTo>
                  <a:lnTo>
                    <a:pt x="627851" y="1139721"/>
                  </a:lnTo>
                  <a:lnTo>
                    <a:pt x="649880" y="1142286"/>
                  </a:lnTo>
                  <a:lnTo>
                    <a:pt x="670007" y="1153274"/>
                  </a:lnTo>
                  <a:lnTo>
                    <a:pt x="685035" y="1172156"/>
                  </a:lnTo>
                  <a:lnTo>
                    <a:pt x="691195" y="1194582"/>
                  </a:lnTo>
                  <a:lnTo>
                    <a:pt x="688286" y="1217659"/>
                  </a:lnTo>
                  <a:lnTo>
                    <a:pt x="676103" y="1238491"/>
                  </a:lnTo>
                  <a:lnTo>
                    <a:pt x="503332" y="1436293"/>
                  </a:lnTo>
                  <a:lnTo>
                    <a:pt x="479363" y="1476799"/>
                  </a:lnTo>
                  <a:lnTo>
                    <a:pt x="473009" y="1521783"/>
                  </a:lnTo>
                  <a:lnTo>
                    <a:pt x="483989" y="1565863"/>
                  </a:lnTo>
                  <a:lnTo>
                    <a:pt x="512019" y="1603654"/>
                  </a:lnTo>
                  <a:lnTo>
                    <a:pt x="552519" y="1627620"/>
                  </a:lnTo>
                  <a:lnTo>
                    <a:pt x="597506" y="1633978"/>
                  </a:lnTo>
                  <a:lnTo>
                    <a:pt x="641592" y="1623006"/>
                  </a:lnTo>
                  <a:lnTo>
                    <a:pt x="679392" y="1594980"/>
                  </a:lnTo>
                  <a:lnTo>
                    <a:pt x="861548" y="1386776"/>
                  </a:lnTo>
                  <a:lnTo>
                    <a:pt x="879889" y="1373018"/>
                  </a:lnTo>
                  <a:lnTo>
                    <a:pt x="901320" y="1367332"/>
                  </a:lnTo>
                  <a:lnTo>
                    <a:pt x="923344" y="1369895"/>
                  </a:lnTo>
                  <a:lnTo>
                    <a:pt x="943463" y="1380883"/>
                  </a:lnTo>
                  <a:lnTo>
                    <a:pt x="958495" y="1399765"/>
                  </a:lnTo>
                  <a:lnTo>
                    <a:pt x="964663" y="1422192"/>
                  </a:lnTo>
                  <a:lnTo>
                    <a:pt x="961759" y="1445268"/>
                  </a:lnTo>
                  <a:lnTo>
                    <a:pt x="949572" y="1466100"/>
                  </a:lnTo>
                  <a:lnTo>
                    <a:pt x="827487" y="1599844"/>
                  </a:lnTo>
                  <a:lnTo>
                    <a:pt x="803529" y="1640350"/>
                  </a:lnTo>
                  <a:lnTo>
                    <a:pt x="797175" y="1685336"/>
                  </a:lnTo>
                  <a:lnTo>
                    <a:pt x="808152" y="1729419"/>
                  </a:lnTo>
                  <a:lnTo>
                    <a:pt x="836187" y="1767217"/>
                  </a:lnTo>
                  <a:lnTo>
                    <a:pt x="876692" y="1791174"/>
                  </a:lnTo>
                  <a:lnTo>
                    <a:pt x="921677" y="1797524"/>
                  </a:lnTo>
                  <a:lnTo>
                    <a:pt x="965756" y="1786546"/>
                  </a:lnTo>
                  <a:lnTo>
                    <a:pt x="1003547" y="1758518"/>
                  </a:lnTo>
                  <a:lnTo>
                    <a:pt x="1801603" y="1144560"/>
                  </a:lnTo>
                  <a:lnTo>
                    <a:pt x="2214589" y="820543"/>
                  </a:lnTo>
                  <a:lnTo>
                    <a:pt x="2374774" y="679040"/>
                  </a:lnTo>
                  <a:lnTo>
                    <a:pt x="2414428" y="612622"/>
                  </a:lnTo>
                  <a:lnTo>
                    <a:pt x="2306416" y="388891"/>
                  </a:lnTo>
                  <a:lnTo>
                    <a:pt x="1961370" y="192525"/>
                  </a:lnTo>
                  <a:lnTo>
                    <a:pt x="1595667" y="53052"/>
                  </a:lnTo>
                  <a:lnTo>
                    <a:pt x="1425682" y="0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83422" y="4060026"/>
              <a:ext cx="3333750" cy="2298065"/>
            </a:xfrm>
            <a:custGeom>
              <a:avLst/>
              <a:gdLst/>
              <a:ahLst/>
              <a:cxnLst/>
              <a:rect l="l" t="t" r="r" b="b"/>
              <a:pathLst>
                <a:path w="3333750" h="2298065">
                  <a:moveTo>
                    <a:pt x="521512" y="0"/>
                  </a:moveTo>
                  <a:lnTo>
                    <a:pt x="316191" y="0"/>
                  </a:lnTo>
                  <a:lnTo>
                    <a:pt x="269468" y="3428"/>
                  </a:lnTo>
                  <a:lnTo>
                    <a:pt x="224872" y="13386"/>
                  </a:lnTo>
                  <a:lnTo>
                    <a:pt x="182894" y="29386"/>
                  </a:lnTo>
                  <a:lnTo>
                    <a:pt x="144023" y="50938"/>
                  </a:lnTo>
                  <a:lnTo>
                    <a:pt x="108747" y="77553"/>
                  </a:lnTo>
                  <a:lnTo>
                    <a:pt x="77557" y="108742"/>
                  </a:lnTo>
                  <a:lnTo>
                    <a:pt x="50941" y="144017"/>
                  </a:lnTo>
                  <a:lnTo>
                    <a:pt x="29388" y="182889"/>
                  </a:lnTo>
                  <a:lnTo>
                    <a:pt x="13387" y="224867"/>
                  </a:lnTo>
                  <a:lnTo>
                    <a:pt x="3428" y="269465"/>
                  </a:lnTo>
                  <a:lnTo>
                    <a:pt x="0" y="316191"/>
                  </a:lnTo>
                  <a:lnTo>
                    <a:pt x="4496" y="369335"/>
                  </a:lnTo>
                  <a:lnTo>
                    <a:pt x="17680" y="420435"/>
                  </a:lnTo>
                  <a:lnTo>
                    <a:pt x="39096" y="468476"/>
                  </a:lnTo>
                  <a:lnTo>
                    <a:pt x="68288" y="512447"/>
                  </a:lnTo>
                  <a:lnTo>
                    <a:pt x="104800" y="551332"/>
                  </a:lnTo>
                  <a:lnTo>
                    <a:pt x="155958" y="597037"/>
                  </a:lnTo>
                  <a:lnTo>
                    <a:pt x="215541" y="649511"/>
                  </a:lnTo>
                  <a:lnTo>
                    <a:pt x="282749" y="707778"/>
                  </a:lnTo>
                  <a:lnTo>
                    <a:pt x="356782" y="770857"/>
                  </a:lnTo>
                  <a:lnTo>
                    <a:pt x="396108" y="803896"/>
                  </a:lnTo>
                  <a:lnTo>
                    <a:pt x="436839" y="837771"/>
                  </a:lnTo>
                  <a:lnTo>
                    <a:pt x="478877" y="872360"/>
                  </a:lnTo>
                  <a:lnTo>
                    <a:pt x="522120" y="907541"/>
                  </a:lnTo>
                  <a:lnTo>
                    <a:pt x="566469" y="943192"/>
                  </a:lnTo>
                  <a:lnTo>
                    <a:pt x="611823" y="979189"/>
                  </a:lnTo>
                  <a:lnTo>
                    <a:pt x="658084" y="1015412"/>
                  </a:lnTo>
                  <a:lnTo>
                    <a:pt x="705149" y="1051736"/>
                  </a:lnTo>
                  <a:lnTo>
                    <a:pt x="752920" y="1088041"/>
                  </a:lnTo>
                  <a:lnTo>
                    <a:pt x="801297" y="1124204"/>
                  </a:lnTo>
                  <a:lnTo>
                    <a:pt x="850179" y="1160103"/>
                  </a:lnTo>
                  <a:lnTo>
                    <a:pt x="899466" y="1195614"/>
                  </a:lnTo>
                  <a:lnTo>
                    <a:pt x="949058" y="1230617"/>
                  </a:lnTo>
                  <a:lnTo>
                    <a:pt x="951026" y="1234465"/>
                  </a:lnTo>
                  <a:lnTo>
                    <a:pt x="977354" y="1268921"/>
                  </a:lnTo>
                  <a:lnTo>
                    <a:pt x="1021252" y="1321668"/>
                  </a:lnTo>
                  <a:lnTo>
                    <a:pt x="1051870" y="1356841"/>
                  </a:lnTo>
                  <a:lnTo>
                    <a:pt x="1089119" y="1398559"/>
                  </a:lnTo>
                  <a:lnTo>
                    <a:pt x="1133639" y="1447332"/>
                  </a:lnTo>
                  <a:lnTo>
                    <a:pt x="1186070" y="1503670"/>
                  </a:lnTo>
                  <a:lnTo>
                    <a:pt x="1247051" y="1568081"/>
                  </a:lnTo>
                  <a:lnTo>
                    <a:pt x="1279559" y="1600390"/>
                  </a:lnTo>
                  <a:lnTo>
                    <a:pt x="1314855" y="1632260"/>
                  </a:lnTo>
                  <a:lnTo>
                    <a:pt x="1352631" y="1663634"/>
                  </a:lnTo>
                  <a:lnTo>
                    <a:pt x="1392580" y="1694453"/>
                  </a:lnTo>
                  <a:lnTo>
                    <a:pt x="1434398" y="1724660"/>
                  </a:lnTo>
                  <a:lnTo>
                    <a:pt x="1477776" y="1754195"/>
                  </a:lnTo>
                  <a:lnTo>
                    <a:pt x="1522410" y="1783001"/>
                  </a:lnTo>
                  <a:lnTo>
                    <a:pt x="1567992" y="1811021"/>
                  </a:lnTo>
                  <a:lnTo>
                    <a:pt x="1614216" y="1838195"/>
                  </a:lnTo>
                  <a:lnTo>
                    <a:pt x="1660776" y="1864467"/>
                  </a:lnTo>
                  <a:lnTo>
                    <a:pt x="1707366" y="1889777"/>
                  </a:lnTo>
                  <a:lnTo>
                    <a:pt x="1753679" y="1914080"/>
                  </a:lnTo>
                  <a:lnTo>
                    <a:pt x="2405710" y="2285695"/>
                  </a:lnTo>
                  <a:lnTo>
                    <a:pt x="2443512" y="2297913"/>
                  </a:lnTo>
                  <a:lnTo>
                    <a:pt x="2481741" y="2294794"/>
                  </a:lnTo>
                  <a:lnTo>
                    <a:pt x="2516013" y="2277569"/>
                  </a:lnTo>
                  <a:lnTo>
                    <a:pt x="2541943" y="2247468"/>
                  </a:lnTo>
                  <a:lnTo>
                    <a:pt x="2554161" y="2209660"/>
                  </a:lnTo>
                  <a:lnTo>
                    <a:pt x="2551042" y="2171431"/>
                  </a:lnTo>
                  <a:lnTo>
                    <a:pt x="2533817" y="2137163"/>
                  </a:lnTo>
                  <a:lnTo>
                    <a:pt x="2503716" y="2111235"/>
                  </a:lnTo>
                  <a:lnTo>
                    <a:pt x="2327668" y="2007031"/>
                  </a:lnTo>
                  <a:lnTo>
                    <a:pt x="2310220" y="1992156"/>
                  </a:lnTo>
                  <a:lnTo>
                    <a:pt x="2299965" y="1972498"/>
                  </a:lnTo>
                  <a:lnTo>
                    <a:pt x="2297627" y="1950447"/>
                  </a:lnTo>
                  <a:lnTo>
                    <a:pt x="2303932" y="1928393"/>
                  </a:lnTo>
                  <a:lnTo>
                    <a:pt x="2319042" y="1909578"/>
                  </a:lnTo>
                  <a:lnTo>
                    <a:pt x="2339563" y="1898630"/>
                  </a:lnTo>
                  <a:lnTo>
                    <a:pt x="2362716" y="1896389"/>
                  </a:lnTo>
                  <a:lnTo>
                    <a:pt x="2385720" y="1903691"/>
                  </a:lnTo>
                  <a:lnTo>
                    <a:pt x="2735707" y="2097062"/>
                  </a:lnTo>
                  <a:lnTo>
                    <a:pt x="2780485" y="2111527"/>
                  </a:lnTo>
                  <a:lnTo>
                    <a:pt x="2825765" y="2107831"/>
                  </a:lnTo>
                  <a:lnTo>
                    <a:pt x="2866355" y="2087428"/>
                  </a:lnTo>
                  <a:lnTo>
                    <a:pt x="2897060" y="2051773"/>
                  </a:lnTo>
                  <a:lnTo>
                    <a:pt x="2911539" y="2006997"/>
                  </a:lnTo>
                  <a:lnTo>
                    <a:pt x="2907847" y="1961718"/>
                  </a:lnTo>
                  <a:lnTo>
                    <a:pt x="2887446" y="1921125"/>
                  </a:lnTo>
                  <a:lnTo>
                    <a:pt x="2851797" y="1890407"/>
                  </a:lnTo>
                  <a:lnTo>
                    <a:pt x="2489593" y="1690204"/>
                  </a:lnTo>
                  <a:lnTo>
                    <a:pt x="2472145" y="1675335"/>
                  </a:lnTo>
                  <a:lnTo>
                    <a:pt x="2461890" y="1655678"/>
                  </a:lnTo>
                  <a:lnTo>
                    <a:pt x="2459552" y="1633628"/>
                  </a:lnTo>
                  <a:lnTo>
                    <a:pt x="2465857" y="1611579"/>
                  </a:lnTo>
                  <a:lnTo>
                    <a:pt x="2480972" y="1592764"/>
                  </a:lnTo>
                  <a:lnTo>
                    <a:pt x="2501493" y="1581816"/>
                  </a:lnTo>
                  <a:lnTo>
                    <a:pt x="2524643" y="1579575"/>
                  </a:lnTo>
                  <a:lnTo>
                    <a:pt x="2547645" y="1586877"/>
                  </a:lnTo>
                  <a:lnTo>
                    <a:pt x="2980207" y="1829879"/>
                  </a:lnTo>
                  <a:lnTo>
                    <a:pt x="3023710" y="1844651"/>
                  </a:lnTo>
                  <a:lnTo>
                    <a:pt x="3068343" y="1843041"/>
                  </a:lnTo>
                  <a:lnTo>
                    <a:pt x="3109107" y="1825712"/>
                  </a:lnTo>
                  <a:lnTo>
                    <a:pt x="3141002" y="1793328"/>
                  </a:lnTo>
                  <a:lnTo>
                    <a:pt x="3158805" y="1747278"/>
                  </a:lnTo>
                  <a:lnTo>
                    <a:pt x="3156783" y="1700020"/>
                  </a:lnTo>
                  <a:lnTo>
                    <a:pt x="3136571" y="1657388"/>
                  </a:lnTo>
                  <a:lnTo>
                    <a:pt x="3099803" y="1625219"/>
                  </a:lnTo>
                  <a:lnTo>
                    <a:pt x="2651531" y="1373390"/>
                  </a:lnTo>
                  <a:lnTo>
                    <a:pt x="2634083" y="1358521"/>
                  </a:lnTo>
                  <a:lnTo>
                    <a:pt x="2623826" y="1338864"/>
                  </a:lnTo>
                  <a:lnTo>
                    <a:pt x="2621484" y="1316813"/>
                  </a:lnTo>
                  <a:lnTo>
                    <a:pt x="2627782" y="1294765"/>
                  </a:lnTo>
                  <a:lnTo>
                    <a:pt x="2642899" y="1275951"/>
                  </a:lnTo>
                  <a:lnTo>
                    <a:pt x="2663423" y="1265007"/>
                  </a:lnTo>
                  <a:lnTo>
                    <a:pt x="2686573" y="1262766"/>
                  </a:lnTo>
                  <a:lnTo>
                    <a:pt x="2709570" y="1270063"/>
                  </a:lnTo>
                  <a:lnTo>
                    <a:pt x="3157842" y="1521891"/>
                  </a:lnTo>
                  <a:lnTo>
                    <a:pt x="3202625" y="1536364"/>
                  </a:lnTo>
                  <a:lnTo>
                    <a:pt x="3247905" y="1532672"/>
                  </a:lnTo>
                  <a:lnTo>
                    <a:pt x="3288492" y="1512270"/>
                  </a:lnTo>
                  <a:lnTo>
                    <a:pt x="3319195" y="1476616"/>
                  </a:lnTo>
                  <a:lnTo>
                    <a:pt x="3333676" y="1431837"/>
                  </a:lnTo>
                  <a:lnTo>
                    <a:pt x="3329987" y="1386555"/>
                  </a:lnTo>
                  <a:lnTo>
                    <a:pt x="3309587" y="1345962"/>
                  </a:lnTo>
                  <a:lnTo>
                    <a:pt x="3273933" y="1315250"/>
                  </a:lnTo>
                  <a:lnTo>
                    <a:pt x="2465095" y="860882"/>
                  </a:lnTo>
                  <a:lnTo>
                    <a:pt x="2432248" y="842279"/>
                  </a:lnTo>
                  <a:lnTo>
                    <a:pt x="2374061" y="809739"/>
                  </a:lnTo>
                  <a:lnTo>
                    <a:pt x="2373515" y="810729"/>
                  </a:lnTo>
                  <a:lnTo>
                    <a:pt x="2329237" y="787948"/>
                  </a:lnTo>
                  <a:lnTo>
                    <a:pt x="2281544" y="764206"/>
                  </a:lnTo>
                  <a:lnTo>
                    <a:pt x="2231359" y="740063"/>
                  </a:lnTo>
                  <a:lnTo>
                    <a:pt x="2179606" y="716081"/>
                  </a:lnTo>
                  <a:lnTo>
                    <a:pt x="2127208" y="692819"/>
                  </a:lnTo>
                  <a:lnTo>
                    <a:pt x="2075087" y="670840"/>
                  </a:lnTo>
                  <a:lnTo>
                    <a:pt x="2024169" y="650704"/>
                  </a:lnTo>
                  <a:lnTo>
                    <a:pt x="1975376" y="632972"/>
                  </a:lnTo>
                  <a:lnTo>
                    <a:pt x="1929631" y="618204"/>
                  </a:lnTo>
                  <a:lnTo>
                    <a:pt x="1887858" y="606961"/>
                  </a:lnTo>
                  <a:lnTo>
                    <a:pt x="1819922" y="597293"/>
                  </a:lnTo>
                  <a:lnTo>
                    <a:pt x="1781838" y="595684"/>
                  </a:lnTo>
                  <a:lnTo>
                    <a:pt x="1737246" y="591217"/>
                  </a:lnTo>
                  <a:lnTo>
                    <a:pt x="1687881" y="584428"/>
                  </a:lnTo>
                  <a:lnTo>
                    <a:pt x="1635477" y="575857"/>
                  </a:lnTo>
                  <a:lnTo>
                    <a:pt x="1581770" y="566041"/>
                  </a:lnTo>
                  <a:lnTo>
                    <a:pt x="1528495" y="555519"/>
                  </a:lnTo>
                  <a:lnTo>
                    <a:pt x="1477386" y="544828"/>
                  </a:lnTo>
                  <a:lnTo>
                    <a:pt x="1430177" y="534507"/>
                  </a:lnTo>
                  <a:lnTo>
                    <a:pt x="1388605" y="525094"/>
                  </a:lnTo>
                  <a:lnTo>
                    <a:pt x="699744" y="55016"/>
                  </a:lnTo>
                  <a:lnTo>
                    <a:pt x="658678" y="31294"/>
                  </a:lnTo>
                  <a:lnTo>
                    <a:pt x="614776" y="14063"/>
                  </a:lnTo>
                  <a:lnTo>
                    <a:pt x="568801" y="3554"/>
                  </a:lnTo>
                  <a:lnTo>
                    <a:pt x="521512" y="0"/>
                  </a:lnTo>
                  <a:close/>
                </a:path>
              </a:pathLst>
            </a:custGeom>
            <a:solidFill>
              <a:srgbClr val="6A2B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450912" y="4017530"/>
              <a:ext cx="2746375" cy="1281430"/>
            </a:xfrm>
            <a:custGeom>
              <a:avLst/>
              <a:gdLst/>
              <a:ahLst/>
              <a:cxnLst/>
              <a:rect l="l" t="t" r="r" b="b"/>
              <a:pathLst>
                <a:path w="2746375" h="1281429">
                  <a:moveTo>
                    <a:pt x="2746159" y="241465"/>
                  </a:moveTo>
                  <a:lnTo>
                    <a:pt x="2744901" y="202450"/>
                  </a:lnTo>
                  <a:lnTo>
                    <a:pt x="2735389" y="164807"/>
                  </a:lnTo>
                  <a:lnTo>
                    <a:pt x="2718143" y="130009"/>
                  </a:lnTo>
                  <a:lnTo>
                    <a:pt x="2693720" y="99542"/>
                  </a:lnTo>
                  <a:lnTo>
                    <a:pt x="2662682" y="74866"/>
                  </a:lnTo>
                  <a:lnTo>
                    <a:pt x="2625547" y="57454"/>
                  </a:lnTo>
                  <a:lnTo>
                    <a:pt x="2582875" y="48780"/>
                  </a:lnTo>
                  <a:lnTo>
                    <a:pt x="2003628" y="0"/>
                  </a:lnTo>
                  <a:lnTo>
                    <a:pt x="1965350" y="901"/>
                  </a:lnTo>
                  <a:lnTo>
                    <a:pt x="1894433" y="26276"/>
                  </a:lnTo>
                  <a:lnTo>
                    <a:pt x="1864258" y="49860"/>
                  </a:lnTo>
                  <a:lnTo>
                    <a:pt x="1628559" y="278904"/>
                  </a:lnTo>
                  <a:lnTo>
                    <a:pt x="1606842" y="306539"/>
                  </a:lnTo>
                  <a:lnTo>
                    <a:pt x="1602346" y="304393"/>
                  </a:lnTo>
                  <a:lnTo>
                    <a:pt x="1501127" y="389255"/>
                  </a:lnTo>
                  <a:lnTo>
                    <a:pt x="1425397" y="429615"/>
                  </a:lnTo>
                  <a:lnTo>
                    <a:pt x="1337360" y="436321"/>
                  </a:lnTo>
                  <a:lnTo>
                    <a:pt x="1199222" y="420243"/>
                  </a:lnTo>
                  <a:lnTo>
                    <a:pt x="1129068" y="410984"/>
                  </a:lnTo>
                  <a:lnTo>
                    <a:pt x="1065847" y="403288"/>
                  </a:lnTo>
                  <a:lnTo>
                    <a:pt x="1008557" y="397256"/>
                  </a:lnTo>
                  <a:lnTo>
                    <a:pt x="956246" y="392938"/>
                  </a:lnTo>
                  <a:lnTo>
                    <a:pt x="907935" y="390423"/>
                  </a:lnTo>
                  <a:lnTo>
                    <a:pt x="862660" y="389788"/>
                  </a:lnTo>
                  <a:lnTo>
                    <a:pt x="819416" y="391109"/>
                  </a:lnTo>
                  <a:lnTo>
                    <a:pt x="777265" y="394462"/>
                  </a:lnTo>
                  <a:lnTo>
                    <a:pt x="735228" y="399923"/>
                  </a:lnTo>
                  <a:lnTo>
                    <a:pt x="692315" y="407555"/>
                  </a:lnTo>
                  <a:lnTo>
                    <a:pt x="647560" y="417449"/>
                  </a:lnTo>
                  <a:lnTo>
                    <a:pt x="599998" y="429666"/>
                  </a:lnTo>
                  <a:lnTo>
                    <a:pt x="548652" y="444296"/>
                  </a:lnTo>
                  <a:lnTo>
                    <a:pt x="492556" y="461403"/>
                  </a:lnTo>
                  <a:lnTo>
                    <a:pt x="432257" y="482841"/>
                  </a:lnTo>
                  <a:lnTo>
                    <a:pt x="377736" y="507276"/>
                  </a:lnTo>
                  <a:lnTo>
                    <a:pt x="328574" y="534314"/>
                  </a:lnTo>
                  <a:lnTo>
                    <a:pt x="284327" y="563549"/>
                  </a:lnTo>
                  <a:lnTo>
                    <a:pt x="244563" y="594601"/>
                  </a:lnTo>
                  <a:lnTo>
                    <a:pt x="208864" y="627037"/>
                  </a:lnTo>
                  <a:lnTo>
                    <a:pt x="176784" y="660463"/>
                  </a:lnTo>
                  <a:lnTo>
                    <a:pt x="147891" y="694486"/>
                  </a:lnTo>
                  <a:lnTo>
                    <a:pt x="121780" y="728687"/>
                  </a:lnTo>
                  <a:lnTo>
                    <a:pt x="97980" y="762685"/>
                  </a:lnTo>
                  <a:lnTo>
                    <a:pt x="76098" y="796061"/>
                  </a:lnTo>
                  <a:lnTo>
                    <a:pt x="36309" y="859332"/>
                  </a:lnTo>
                  <a:lnTo>
                    <a:pt x="15887" y="897712"/>
                  </a:lnTo>
                  <a:lnTo>
                    <a:pt x="0" y="966190"/>
                  </a:lnTo>
                  <a:lnTo>
                    <a:pt x="4038" y="993698"/>
                  </a:lnTo>
                  <a:lnTo>
                    <a:pt x="15722" y="1014984"/>
                  </a:lnTo>
                  <a:lnTo>
                    <a:pt x="34823" y="1028776"/>
                  </a:lnTo>
                  <a:lnTo>
                    <a:pt x="61087" y="1033741"/>
                  </a:lnTo>
                  <a:lnTo>
                    <a:pt x="94272" y="1028611"/>
                  </a:lnTo>
                  <a:lnTo>
                    <a:pt x="134112" y="1012063"/>
                  </a:lnTo>
                  <a:lnTo>
                    <a:pt x="180390" y="982827"/>
                  </a:lnTo>
                  <a:lnTo>
                    <a:pt x="222859" y="951204"/>
                  </a:lnTo>
                  <a:lnTo>
                    <a:pt x="313524" y="881849"/>
                  </a:lnTo>
                  <a:lnTo>
                    <a:pt x="360299" y="846429"/>
                  </a:lnTo>
                  <a:lnTo>
                    <a:pt x="407060" y="812088"/>
                  </a:lnTo>
                  <a:lnTo>
                    <a:pt x="453110" y="779983"/>
                  </a:lnTo>
                  <a:lnTo>
                    <a:pt x="497725" y="751281"/>
                  </a:lnTo>
                  <a:lnTo>
                    <a:pt x="540194" y="727138"/>
                  </a:lnTo>
                  <a:lnTo>
                    <a:pt x="579818" y="708723"/>
                  </a:lnTo>
                  <a:lnTo>
                    <a:pt x="647611" y="693762"/>
                  </a:lnTo>
                  <a:lnTo>
                    <a:pt x="674370" y="699541"/>
                  </a:lnTo>
                  <a:lnTo>
                    <a:pt x="890689" y="808647"/>
                  </a:lnTo>
                  <a:lnTo>
                    <a:pt x="1272959" y="1006602"/>
                  </a:lnTo>
                  <a:lnTo>
                    <a:pt x="1637220" y="1196454"/>
                  </a:lnTo>
                  <a:lnTo>
                    <a:pt x="1799526" y="1281277"/>
                  </a:lnTo>
                  <a:lnTo>
                    <a:pt x="2029371" y="1037704"/>
                  </a:lnTo>
                  <a:lnTo>
                    <a:pt x="2029701" y="1030198"/>
                  </a:lnTo>
                  <a:lnTo>
                    <a:pt x="2083968" y="974178"/>
                  </a:lnTo>
                  <a:lnTo>
                    <a:pt x="2564904" y="483768"/>
                  </a:lnTo>
                  <a:lnTo>
                    <a:pt x="2694914" y="352069"/>
                  </a:lnTo>
                  <a:lnTo>
                    <a:pt x="2721711" y="317754"/>
                  </a:lnTo>
                  <a:lnTo>
                    <a:pt x="2738615" y="280390"/>
                  </a:lnTo>
                  <a:lnTo>
                    <a:pt x="2746159" y="241465"/>
                  </a:lnTo>
                  <a:close/>
                </a:path>
              </a:pathLst>
            </a:custGeom>
            <a:solidFill>
              <a:srgbClr val="E1E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177711" y="3150560"/>
              <a:ext cx="1330325" cy="1127760"/>
            </a:xfrm>
            <a:custGeom>
              <a:avLst/>
              <a:gdLst/>
              <a:ahLst/>
              <a:cxnLst/>
              <a:rect l="l" t="t" r="r" b="b"/>
              <a:pathLst>
                <a:path w="1330325" h="1127760">
                  <a:moveTo>
                    <a:pt x="304849" y="0"/>
                  </a:moveTo>
                  <a:lnTo>
                    <a:pt x="259882" y="5777"/>
                  </a:lnTo>
                  <a:lnTo>
                    <a:pt x="215909" y="17848"/>
                  </a:lnTo>
                  <a:lnTo>
                    <a:pt x="173640" y="36221"/>
                  </a:lnTo>
                  <a:lnTo>
                    <a:pt x="133782" y="60903"/>
                  </a:lnTo>
                  <a:lnTo>
                    <a:pt x="97047" y="91904"/>
                  </a:lnTo>
                  <a:lnTo>
                    <a:pt x="65233" y="127934"/>
                  </a:lnTo>
                  <a:lnTo>
                    <a:pt x="39664" y="167227"/>
                  </a:lnTo>
                  <a:lnTo>
                    <a:pt x="20348" y="209075"/>
                  </a:lnTo>
                  <a:lnTo>
                    <a:pt x="7293" y="252767"/>
                  </a:lnTo>
                  <a:lnTo>
                    <a:pt x="507" y="297593"/>
                  </a:lnTo>
                  <a:lnTo>
                    <a:pt x="0" y="342844"/>
                  </a:lnTo>
                  <a:lnTo>
                    <a:pt x="5777" y="387811"/>
                  </a:lnTo>
                  <a:lnTo>
                    <a:pt x="17848" y="431784"/>
                  </a:lnTo>
                  <a:lnTo>
                    <a:pt x="36221" y="474053"/>
                  </a:lnTo>
                  <a:lnTo>
                    <a:pt x="60903" y="513908"/>
                  </a:lnTo>
                  <a:lnTo>
                    <a:pt x="91904" y="550640"/>
                  </a:lnTo>
                  <a:lnTo>
                    <a:pt x="656177" y="1127703"/>
                  </a:lnTo>
                  <a:lnTo>
                    <a:pt x="1233240" y="563429"/>
                  </a:lnTo>
                  <a:lnTo>
                    <a:pt x="1265051" y="527402"/>
                  </a:lnTo>
                  <a:lnTo>
                    <a:pt x="1290618" y="488110"/>
                  </a:lnTo>
                  <a:lnTo>
                    <a:pt x="1309932" y="446264"/>
                  </a:lnTo>
                  <a:lnTo>
                    <a:pt x="1322985" y="402572"/>
                  </a:lnTo>
                  <a:lnTo>
                    <a:pt x="1329769" y="357745"/>
                  </a:lnTo>
                  <a:lnTo>
                    <a:pt x="1330276" y="312493"/>
                  </a:lnTo>
                  <a:lnTo>
                    <a:pt x="1324498" y="267525"/>
                  </a:lnTo>
                  <a:lnTo>
                    <a:pt x="1312427" y="223551"/>
                  </a:lnTo>
                  <a:lnTo>
                    <a:pt x="1294054" y="181281"/>
                  </a:lnTo>
                  <a:lnTo>
                    <a:pt x="1269371" y="141425"/>
                  </a:lnTo>
                  <a:lnTo>
                    <a:pt x="1238371" y="104693"/>
                  </a:lnTo>
                  <a:lnTo>
                    <a:pt x="1202341" y="72876"/>
                  </a:lnTo>
                  <a:lnTo>
                    <a:pt x="1163047" y="47305"/>
                  </a:lnTo>
                  <a:lnTo>
                    <a:pt x="1121200" y="27990"/>
                  </a:lnTo>
                  <a:lnTo>
                    <a:pt x="1077508" y="14936"/>
                  </a:lnTo>
                  <a:lnTo>
                    <a:pt x="1032681" y="8153"/>
                  </a:lnTo>
                  <a:lnTo>
                    <a:pt x="987430" y="7648"/>
                  </a:lnTo>
                  <a:lnTo>
                    <a:pt x="942463" y="13428"/>
                  </a:lnTo>
                  <a:lnTo>
                    <a:pt x="898491" y="25502"/>
                  </a:lnTo>
                  <a:lnTo>
                    <a:pt x="856222" y="43877"/>
                  </a:lnTo>
                  <a:lnTo>
                    <a:pt x="816366" y="68561"/>
                  </a:lnTo>
                  <a:lnTo>
                    <a:pt x="779634" y="99562"/>
                  </a:lnTo>
                  <a:lnTo>
                    <a:pt x="666464" y="210217"/>
                  </a:lnTo>
                  <a:lnTo>
                    <a:pt x="555797" y="97047"/>
                  </a:lnTo>
                  <a:lnTo>
                    <a:pt x="519764" y="65233"/>
                  </a:lnTo>
                  <a:lnTo>
                    <a:pt x="480468" y="39664"/>
                  </a:lnTo>
                  <a:lnTo>
                    <a:pt x="438620" y="20348"/>
                  </a:lnTo>
                  <a:lnTo>
                    <a:pt x="394927" y="7293"/>
                  </a:lnTo>
                  <a:lnTo>
                    <a:pt x="350101" y="507"/>
                  </a:lnTo>
                  <a:lnTo>
                    <a:pt x="304849" y="0"/>
                  </a:lnTo>
                  <a:close/>
                </a:path>
              </a:pathLst>
            </a:custGeom>
            <a:solidFill>
              <a:srgbClr val="E45E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2"/>
          <p:cNvSpPr txBox="1"/>
          <p:nvPr/>
        </p:nvSpPr>
        <p:spPr>
          <a:xfrm>
            <a:off x="550069" y="4209817"/>
            <a:ext cx="144270" cy="2636753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1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id="{80543A60-695A-3FCD-9D90-944856CC4D52}"/>
              </a:ext>
            </a:extLst>
          </p:cNvPr>
          <p:cNvSpPr txBox="1">
            <a:spLocks/>
          </p:cNvSpPr>
          <p:nvPr/>
        </p:nvSpPr>
        <p:spPr>
          <a:xfrm>
            <a:off x="1236662" y="1667044"/>
            <a:ext cx="8102521" cy="8919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050" b="0" i="0">
                <a:solidFill>
                  <a:srgbClr val="6A2A25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12700" marR="5080">
              <a:lnSpc>
                <a:spcPts val="3200"/>
              </a:lnSpc>
              <a:spcBef>
                <a:spcPts val="254"/>
              </a:spcBef>
              <a:tabLst>
                <a:tab pos="911225" algn="l"/>
                <a:tab pos="3099435" algn="l"/>
                <a:tab pos="4571365" algn="l"/>
              </a:tabLst>
            </a:pPr>
            <a:r>
              <a:rPr lang="ru-RU" sz="3200" dirty="0">
                <a:latin typeface="Sreda" panose="02060605040000000002" pitchFamily="18" charset="0"/>
              </a:rPr>
              <a:t>БЛАГОДАРЮ ЗА ВАШУ </a:t>
            </a:r>
          </a:p>
          <a:p>
            <a:pPr marL="12700" marR="5080">
              <a:lnSpc>
                <a:spcPts val="3200"/>
              </a:lnSpc>
              <a:spcBef>
                <a:spcPts val="254"/>
              </a:spcBef>
              <a:tabLst>
                <a:tab pos="911225" algn="l"/>
                <a:tab pos="3099435" algn="l"/>
                <a:tab pos="4571365" algn="l"/>
              </a:tabLst>
            </a:pPr>
            <a:r>
              <a:rPr lang="ru-RU" sz="3200" dirty="0">
                <a:latin typeface="Sreda" panose="02060605040000000002" pitchFamily="18" charset="0"/>
              </a:rPr>
              <a:t>ДОБРОДЕТЕЛЬ! </a:t>
            </a:r>
          </a:p>
        </p:txBody>
      </p:sp>
      <p:sp>
        <p:nvSpPr>
          <p:cNvPr id="19" name="object 7">
            <a:extLst>
              <a:ext uri="{FF2B5EF4-FFF2-40B4-BE49-F238E27FC236}">
                <a16:creationId xmlns:a16="http://schemas.microsoft.com/office/drawing/2014/main" id="{0137FE89-24CF-62EB-3741-6D5DADC8FB70}"/>
              </a:ext>
            </a:extLst>
          </p:cNvPr>
          <p:cNvSpPr txBox="1"/>
          <p:nvPr/>
        </p:nvSpPr>
        <p:spPr>
          <a:xfrm>
            <a:off x="1250783" y="1388496"/>
            <a:ext cx="493808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spc="220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ПРИЗНАНИЕ ДОБРОДЕТЕЛИ В ДРУГИХ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9AE9968E-F16F-9532-5DC8-74711241F100}"/>
              </a:ext>
            </a:extLst>
          </p:cNvPr>
          <p:cNvGrpSpPr/>
          <p:nvPr/>
        </p:nvGrpSpPr>
        <p:grpSpPr>
          <a:xfrm>
            <a:off x="1259832" y="2756169"/>
            <a:ext cx="6182879" cy="1933863"/>
            <a:chOff x="1222631" y="3972259"/>
            <a:chExt cx="4945697" cy="1933863"/>
          </a:xfrm>
        </p:grpSpPr>
        <p:sp>
          <p:nvSpPr>
            <p:cNvPr id="30" name="object 7">
              <a:extLst>
                <a:ext uri="{FF2B5EF4-FFF2-40B4-BE49-F238E27FC236}">
                  <a16:creationId xmlns:a16="http://schemas.microsoft.com/office/drawing/2014/main" id="{5582E72B-8AE0-511E-E825-747D4BA8E170}"/>
                </a:ext>
              </a:extLst>
            </p:cNvPr>
            <p:cNvSpPr txBox="1"/>
            <p:nvPr/>
          </p:nvSpPr>
          <p:spPr>
            <a:xfrm>
              <a:off x="1351982" y="3972259"/>
              <a:ext cx="4816346" cy="193386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7780">
                <a:spcAft>
                  <a:spcPts val="600"/>
                </a:spcAft>
              </a:pPr>
              <a:r>
                <a:rPr sz="2400" dirty="0">
                  <a:solidFill>
                    <a:srgbClr val="6A2A25"/>
                  </a:solidFill>
                  <a:latin typeface="Sreda" panose="02060605040000000002" pitchFamily="18" charset="0"/>
                </a:rPr>
                <a:t>ЗАДАЧА</a:t>
              </a:r>
              <a:endParaRPr lang="ru-RU" sz="2400" dirty="0">
                <a:solidFill>
                  <a:srgbClr val="6A2A25"/>
                </a:solidFill>
                <a:latin typeface="Sreda" panose="02060605040000000002" pitchFamily="18" charset="0"/>
              </a:endParaRPr>
            </a:p>
            <a:p>
              <a:pPr marL="17780">
                <a:spcBef>
                  <a:spcPts val="100"/>
                </a:spcBef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Сделайте человеку, сидящему справа от вас комплимент:</a:t>
              </a:r>
            </a:p>
            <a:p>
              <a:pPr marL="17780">
                <a:spcBef>
                  <a:spcPts val="600"/>
                </a:spcBef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"Я видел(а), как вы [</a:t>
              </a:r>
              <a:r>
                <a:rPr lang="ru-RU" sz="1400" i="1" dirty="0">
                  <a:solidFill>
                    <a:srgbClr val="6A2A25"/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конкретный поступок</a:t>
              </a: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].</a:t>
              </a:r>
              <a:b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Для меня это — пример добродетели.</a:t>
              </a:r>
              <a:b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[</a:t>
              </a:r>
              <a:r>
                <a:rPr lang="ru-RU" sz="1400" i="1" dirty="0">
                  <a:solidFill>
                    <a:srgbClr val="6A2A25"/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название ценности</a:t>
              </a: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]. Спасибо вам!"</a:t>
              </a:r>
            </a:p>
          </p:txBody>
        </p: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BB876602-B2D6-05CD-2F4D-E131FAE16398}"/>
                </a:ext>
              </a:extLst>
            </p:cNvPr>
            <p:cNvCxnSpPr>
              <a:cxnSpLocks/>
            </p:cNvCxnSpPr>
            <p:nvPr/>
          </p:nvCxnSpPr>
          <p:spPr>
            <a:xfrm>
              <a:off x="1222631" y="4048459"/>
              <a:ext cx="0" cy="1857663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3FE674F2-9A2A-9F6F-1759-629E9330FD58}"/>
              </a:ext>
            </a:extLst>
          </p:cNvPr>
          <p:cNvGrpSpPr/>
          <p:nvPr/>
        </p:nvGrpSpPr>
        <p:grpSpPr>
          <a:xfrm>
            <a:off x="1243172" y="5038427"/>
            <a:ext cx="6926894" cy="1025922"/>
            <a:chOff x="1222631" y="3972259"/>
            <a:chExt cx="6549823" cy="1025922"/>
          </a:xfrm>
        </p:grpSpPr>
        <p:sp>
          <p:nvSpPr>
            <p:cNvPr id="28" name="object 7">
              <a:extLst>
                <a:ext uri="{FF2B5EF4-FFF2-40B4-BE49-F238E27FC236}">
                  <a16:creationId xmlns:a16="http://schemas.microsoft.com/office/drawing/2014/main" id="{41B62EC4-4D8A-AD7A-C469-F57255A39E9F}"/>
                </a:ext>
              </a:extLst>
            </p:cNvPr>
            <p:cNvSpPr txBox="1"/>
            <p:nvPr/>
          </p:nvSpPr>
          <p:spPr>
            <a:xfrm>
              <a:off x="1351981" y="3972259"/>
              <a:ext cx="6420473" cy="10259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7780">
                <a:spcAft>
                  <a:spcPts val="600"/>
                </a:spcAft>
              </a:pPr>
              <a:r>
                <a:rPr lang="ru-RU" sz="2400" dirty="0">
                  <a:solidFill>
                    <a:srgbClr val="6A2A25"/>
                  </a:solidFill>
                  <a:latin typeface="Sreda" panose="02060605040000000002" pitchFamily="18" charset="0"/>
                </a:rPr>
                <a:t>ПРИМЕР</a:t>
              </a:r>
            </a:p>
            <a:p>
              <a:pPr marL="17780">
                <a:spcBef>
                  <a:spcPts val="100"/>
                </a:spcBef>
              </a:pPr>
              <a:r>
                <a:rPr lang="ru-RU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"...взяли сложную задачу... </a:t>
              </a: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-&gt; Служение Отечеству". </a:t>
              </a:r>
              <a:r>
                <a:rPr lang="ru-RU" i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"...находите теплые слова для новичков... </a:t>
              </a: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-&gt;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Гуманизм".</a:t>
              </a:r>
            </a:p>
          </p:txBody>
        </p:sp>
        <p:cxnSp>
          <p:nvCxnSpPr>
            <p:cNvPr id="29" name="Прямая соединительная линия 28">
              <a:extLst>
                <a:ext uri="{FF2B5EF4-FFF2-40B4-BE49-F238E27FC236}">
                  <a16:creationId xmlns:a16="http://schemas.microsoft.com/office/drawing/2014/main" id="{F5A886B9-ADCB-B358-647C-4D448FC95064}"/>
                </a:ext>
              </a:extLst>
            </p:cNvPr>
            <p:cNvCxnSpPr>
              <a:cxnSpLocks/>
            </p:cNvCxnSpPr>
            <p:nvPr/>
          </p:nvCxnSpPr>
          <p:spPr>
            <a:xfrm>
              <a:off x="1222631" y="4048459"/>
              <a:ext cx="0" cy="936472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A27BC38C-74D7-0EB8-25D6-B4CDEB945059}"/>
              </a:ext>
            </a:extLst>
          </p:cNvPr>
          <p:cNvGrpSpPr/>
          <p:nvPr/>
        </p:nvGrpSpPr>
        <p:grpSpPr>
          <a:xfrm>
            <a:off x="1243172" y="6316233"/>
            <a:ext cx="5301263" cy="748923"/>
            <a:chOff x="1222631" y="3972259"/>
            <a:chExt cx="5301263" cy="748923"/>
          </a:xfrm>
        </p:grpSpPr>
        <p:sp>
          <p:nvSpPr>
            <p:cNvPr id="26" name="object 7">
              <a:extLst>
                <a:ext uri="{FF2B5EF4-FFF2-40B4-BE49-F238E27FC236}">
                  <a16:creationId xmlns:a16="http://schemas.microsoft.com/office/drawing/2014/main" id="{FF80B826-699B-F870-49BA-8B6A0AC175A7}"/>
                </a:ext>
              </a:extLst>
            </p:cNvPr>
            <p:cNvSpPr txBox="1"/>
            <p:nvPr/>
          </p:nvSpPr>
          <p:spPr>
            <a:xfrm>
              <a:off x="1351982" y="3972259"/>
              <a:ext cx="5171912" cy="748923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7780">
                <a:spcAft>
                  <a:spcPts val="600"/>
                </a:spcAft>
              </a:pPr>
              <a:r>
                <a:rPr lang="ru-RU" sz="2400" dirty="0">
                  <a:solidFill>
                    <a:srgbClr val="6A2A25"/>
                  </a:solidFill>
                  <a:latin typeface="Sreda" panose="02060605040000000002" pitchFamily="18" charset="0"/>
                </a:rPr>
                <a:t>ВРЕМЯ</a:t>
              </a:r>
            </a:p>
            <a:p>
              <a:pPr marL="17780">
                <a:spcBef>
                  <a:spcPts val="100"/>
                </a:spcBef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7 мин.</a:t>
              </a:r>
            </a:p>
          </p:txBody>
        </p:sp>
        <p:cxnSp>
          <p:nvCxnSpPr>
            <p:cNvPr id="27" name="Прямая соединительная линия 26">
              <a:extLst>
                <a:ext uri="{FF2B5EF4-FFF2-40B4-BE49-F238E27FC236}">
                  <a16:creationId xmlns:a16="http://schemas.microsoft.com/office/drawing/2014/main" id="{306B49BD-A18C-A601-7FF9-A46AECE195CD}"/>
                </a:ext>
              </a:extLst>
            </p:cNvPr>
            <p:cNvCxnSpPr>
              <a:cxnSpLocks/>
            </p:cNvCxnSpPr>
            <p:nvPr/>
          </p:nvCxnSpPr>
          <p:spPr>
            <a:xfrm>
              <a:off x="1222631" y="4048459"/>
              <a:ext cx="0" cy="629945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A61555AD-7F4B-9805-7DBB-2A940FF7C0B2}"/>
              </a:ext>
            </a:extLst>
          </p:cNvPr>
          <p:cNvSpPr/>
          <p:nvPr/>
        </p:nvSpPr>
        <p:spPr>
          <a:xfrm>
            <a:off x="1732281" y="5508733"/>
            <a:ext cx="6860325" cy="12753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bIns="252000" rtlCol="0" anchor="b"/>
          <a:lstStyle/>
          <a:p>
            <a:pPr algn="l"/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Давайте нести добрые дела</a:t>
            </a:r>
            <a:b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в наши проекты и в нашу жизнь!</a:t>
            </a:r>
          </a:p>
        </p:txBody>
      </p:sp>
      <p:sp>
        <p:nvSpPr>
          <p:cNvPr id="3" name="object 3"/>
          <p:cNvSpPr/>
          <p:nvPr/>
        </p:nvSpPr>
        <p:spPr>
          <a:xfrm>
            <a:off x="590146" y="7018216"/>
            <a:ext cx="19050" cy="530860"/>
          </a:xfrm>
          <a:custGeom>
            <a:avLst/>
            <a:gdLst/>
            <a:ahLst/>
            <a:cxnLst/>
            <a:rect l="l" t="t" r="r" b="b"/>
            <a:pathLst>
              <a:path w="19050" h="530859">
                <a:moveTo>
                  <a:pt x="18897" y="0"/>
                </a:moveTo>
                <a:lnTo>
                  <a:pt x="0" y="0"/>
                </a:lnTo>
                <a:lnTo>
                  <a:pt x="0" y="530377"/>
                </a:lnTo>
                <a:lnTo>
                  <a:pt x="18897" y="530377"/>
                </a:lnTo>
                <a:lnTo>
                  <a:pt x="18897" y="0"/>
                </a:lnTo>
                <a:close/>
              </a:path>
            </a:pathLst>
          </a:custGeom>
          <a:solidFill>
            <a:srgbClr val="6A2A2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8324795" y="151567"/>
            <a:ext cx="3744777" cy="3733800"/>
            <a:chOff x="7062824" y="521672"/>
            <a:chExt cx="3032760" cy="3023870"/>
          </a:xfrm>
        </p:grpSpPr>
        <p:sp>
          <p:nvSpPr>
            <p:cNvPr id="12" name="object 12"/>
            <p:cNvSpPr/>
            <p:nvPr/>
          </p:nvSpPr>
          <p:spPr>
            <a:xfrm>
              <a:off x="8893226" y="1604212"/>
              <a:ext cx="1202055" cy="1662430"/>
            </a:xfrm>
            <a:custGeom>
              <a:avLst/>
              <a:gdLst/>
              <a:ahLst/>
              <a:cxnLst/>
              <a:rect l="l" t="t" r="r" b="b"/>
              <a:pathLst>
                <a:path w="1202054" h="1662429">
                  <a:moveTo>
                    <a:pt x="337337" y="1630578"/>
                  </a:moveTo>
                  <a:lnTo>
                    <a:pt x="334111" y="1584820"/>
                  </a:lnTo>
                  <a:lnTo>
                    <a:pt x="322465" y="1539633"/>
                  </a:lnTo>
                  <a:lnTo>
                    <a:pt x="292976" y="1475384"/>
                  </a:lnTo>
                  <a:lnTo>
                    <a:pt x="283768" y="1453692"/>
                  </a:lnTo>
                  <a:lnTo>
                    <a:pt x="249453" y="1357655"/>
                  </a:lnTo>
                  <a:lnTo>
                    <a:pt x="198818" y="1213294"/>
                  </a:lnTo>
                  <a:lnTo>
                    <a:pt x="149364" y="1069454"/>
                  </a:lnTo>
                  <a:lnTo>
                    <a:pt x="4787" y="642162"/>
                  </a:lnTo>
                  <a:lnTo>
                    <a:pt x="609" y="643953"/>
                  </a:lnTo>
                  <a:lnTo>
                    <a:pt x="609" y="646811"/>
                  </a:lnTo>
                  <a:lnTo>
                    <a:pt x="0" y="649833"/>
                  </a:lnTo>
                  <a:lnTo>
                    <a:pt x="202679" y="1431645"/>
                  </a:lnTo>
                  <a:lnTo>
                    <a:pt x="229412" y="1532585"/>
                  </a:lnTo>
                  <a:lnTo>
                    <a:pt x="243166" y="1582953"/>
                  </a:lnTo>
                  <a:lnTo>
                    <a:pt x="268376" y="1633855"/>
                  </a:lnTo>
                  <a:lnTo>
                    <a:pt x="298792" y="1661223"/>
                  </a:lnTo>
                  <a:lnTo>
                    <a:pt x="316763" y="1661909"/>
                  </a:lnTo>
                  <a:lnTo>
                    <a:pt x="330758" y="1651381"/>
                  </a:lnTo>
                  <a:lnTo>
                    <a:pt x="337337" y="1630578"/>
                  </a:lnTo>
                  <a:close/>
                </a:path>
                <a:path w="1202054" h="1662429">
                  <a:moveTo>
                    <a:pt x="1057821" y="375907"/>
                  </a:moveTo>
                  <a:lnTo>
                    <a:pt x="1039177" y="339991"/>
                  </a:lnTo>
                  <a:lnTo>
                    <a:pt x="990892" y="318554"/>
                  </a:lnTo>
                  <a:lnTo>
                    <a:pt x="923759" y="311658"/>
                  </a:lnTo>
                  <a:lnTo>
                    <a:pt x="873696" y="306412"/>
                  </a:lnTo>
                  <a:lnTo>
                    <a:pt x="823823" y="300113"/>
                  </a:lnTo>
                  <a:lnTo>
                    <a:pt x="774128" y="292849"/>
                  </a:lnTo>
                  <a:lnTo>
                    <a:pt x="724598" y="284695"/>
                  </a:lnTo>
                  <a:lnTo>
                    <a:pt x="675220" y="275755"/>
                  </a:lnTo>
                  <a:lnTo>
                    <a:pt x="625983" y="266090"/>
                  </a:lnTo>
                  <a:lnTo>
                    <a:pt x="576859" y="255803"/>
                  </a:lnTo>
                  <a:lnTo>
                    <a:pt x="527837" y="244983"/>
                  </a:lnTo>
                  <a:lnTo>
                    <a:pt x="478917" y="233705"/>
                  </a:lnTo>
                  <a:lnTo>
                    <a:pt x="430060" y="222046"/>
                  </a:lnTo>
                  <a:lnTo>
                    <a:pt x="332511" y="197967"/>
                  </a:lnTo>
                  <a:lnTo>
                    <a:pt x="288493" y="186194"/>
                  </a:lnTo>
                  <a:lnTo>
                    <a:pt x="244563" y="173240"/>
                  </a:lnTo>
                  <a:lnTo>
                    <a:pt x="200494" y="159397"/>
                  </a:lnTo>
                  <a:lnTo>
                    <a:pt x="110782" y="130289"/>
                  </a:lnTo>
                  <a:lnTo>
                    <a:pt x="64604" y="115658"/>
                  </a:lnTo>
                  <a:lnTo>
                    <a:pt x="134378" y="149910"/>
                  </a:lnTo>
                  <a:lnTo>
                    <a:pt x="183299" y="171589"/>
                  </a:lnTo>
                  <a:lnTo>
                    <a:pt x="232702" y="192024"/>
                  </a:lnTo>
                  <a:lnTo>
                    <a:pt x="282524" y="211277"/>
                  </a:lnTo>
                  <a:lnTo>
                    <a:pt x="332765" y="229412"/>
                  </a:lnTo>
                  <a:lnTo>
                    <a:pt x="383387" y="246507"/>
                  </a:lnTo>
                  <a:lnTo>
                    <a:pt x="434352" y="262636"/>
                  </a:lnTo>
                  <a:lnTo>
                    <a:pt x="485648" y="277863"/>
                  </a:lnTo>
                  <a:lnTo>
                    <a:pt x="537248" y="292252"/>
                  </a:lnTo>
                  <a:lnTo>
                    <a:pt x="818565" y="367690"/>
                  </a:lnTo>
                  <a:lnTo>
                    <a:pt x="959497" y="404317"/>
                  </a:lnTo>
                  <a:lnTo>
                    <a:pt x="993978" y="407797"/>
                  </a:lnTo>
                  <a:lnTo>
                    <a:pt x="1011656" y="406501"/>
                  </a:lnTo>
                  <a:lnTo>
                    <a:pt x="1028877" y="403771"/>
                  </a:lnTo>
                  <a:lnTo>
                    <a:pt x="1038072" y="399986"/>
                  </a:lnTo>
                  <a:lnTo>
                    <a:pt x="1047076" y="393077"/>
                  </a:lnTo>
                  <a:lnTo>
                    <a:pt x="1054214" y="384556"/>
                  </a:lnTo>
                  <a:lnTo>
                    <a:pt x="1057821" y="375907"/>
                  </a:lnTo>
                  <a:close/>
                </a:path>
                <a:path w="1202054" h="1662429">
                  <a:moveTo>
                    <a:pt x="1202016" y="25857"/>
                  </a:moveTo>
                  <a:lnTo>
                    <a:pt x="1182370" y="11595"/>
                  </a:lnTo>
                  <a:lnTo>
                    <a:pt x="1161059" y="3136"/>
                  </a:lnTo>
                  <a:lnTo>
                    <a:pt x="1138377" y="0"/>
                  </a:lnTo>
                  <a:lnTo>
                    <a:pt x="1114640" y="1727"/>
                  </a:lnTo>
                  <a:lnTo>
                    <a:pt x="1095171" y="5778"/>
                  </a:lnTo>
                  <a:lnTo>
                    <a:pt x="1056551" y="15722"/>
                  </a:lnTo>
                  <a:lnTo>
                    <a:pt x="1037082" y="19558"/>
                  </a:lnTo>
                  <a:lnTo>
                    <a:pt x="931811" y="35115"/>
                  </a:lnTo>
                  <a:lnTo>
                    <a:pt x="826465" y="50139"/>
                  </a:lnTo>
                  <a:lnTo>
                    <a:pt x="721029" y="64414"/>
                  </a:lnTo>
                  <a:lnTo>
                    <a:pt x="668629" y="70764"/>
                  </a:lnTo>
                  <a:lnTo>
                    <a:pt x="616178" y="76085"/>
                  </a:lnTo>
                  <a:lnTo>
                    <a:pt x="563702" y="80391"/>
                  </a:lnTo>
                  <a:lnTo>
                    <a:pt x="511175" y="83705"/>
                  </a:lnTo>
                  <a:lnTo>
                    <a:pt x="458609" y="86029"/>
                  </a:lnTo>
                  <a:lnTo>
                    <a:pt x="406006" y="87388"/>
                  </a:lnTo>
                  <a:lnTo>
                    <a:pt x="353377" y="87795"/>
                  </a:lnTo>
                  <a:lnTo>
                    <a:pt x="300710" y="87249"/>
                  </a:lnTo>
                  <a:lnTo>
                    <a:pt x="248005" y="85801"/>
                  </a:lnTo>
                  <a:lnTo>
                    <a:pt x="195275" y="83426"/>
                  </a:lnTo>
                  <a:lnTo>
                    <a:pt x="182981" y="82626"/>
                  </a:lnTo>
                  <a:lnTo>
                    <a:pt x="146151" y="79476"/>
                  </a:lnTo>
                  <a:lnTo>
                    <a:pt x="194500" y="87896"/>
                  </a:lnTo>
                  <a:lnTo>
                    <a:pt x="243967" y="95237"/>
                  </a:lnTo>
                  <a:lnTo>
                    <a:pt x="294322" y="101498"/>
                  </a:lnTo>
                  <a:lnTo>
                    <a:pt x="345338" y="106705"/>
                  </a:lnTo>
                  <a:lnTo>
                    <a:pt x="396786" y="110871"/>
                  </a:lnTo>
                  <a:lnTo>
                    <a:pt x="448437" y="113995"/>
                  </a:lnTo>
                  <a:lnTo>
                    <a:pt x="500062" y="116090"/>
                  </a:lnTo>
                  <a:lnTo>
                    <a:pt x="551446" y="117195"/>
                  </a:lnTo>
                  <a:lnTo>
                    <a:pt x="602348" y="117284"/>
                  </a:lnTo>
                  <a:lnTo>
                    <a:pt x="652551" y="116408"/>
                  </a:lnTo>
                  <a:lnTo>
                    <a:pt x="701814" y="114554"/>
                  </a:lnTo>
                  <a:lnTo>
                    <a:pt x="800912" y="108508"/>
                  </a:lnTo>
                  <a:lnTo>
                    <a:pt x="851941" y="105765"/>
                  </a:lnTo>
                  <a:lnTo>
                    <a:pt x="902982" y="103352"/>
                  </a:lnTo>
                  <a:lnTo>
                    <a:pt x="1107224" y="94526"/>
                  </a:lnTo>
                  <a:lnTo>
                    <a:pt x="1134732" y="91478"/>
                  </a:lnTo>
                  <a:lnTo>
                    <a:pt x="1160259" y="84048"/>
                  </a:lnTo>
                  <a:lnTo>
                    <a:pt x="1182979" y="70586"/>
                  </a:lnTo>
                  <a:lnTo>
                    <a:pt x="1202016" y="49491"/>
                  </a:lnTo>
                  <a:lnTo>
                    <a:pt x="1202016" y="25857"/>
                  </a:lnTo>
                  <a:close/>
                </a:path>
              </a:pathLst>
            </a:custGeom>
            <a:solidFill>
              <a:srgbClr val="E45E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62824" y="715203"/>
              <a:ext cx="1720861" cy="283007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8767026" y="521677"/>
              <a:ext cx="1289050" cy="2922905"/>
            </a:xfrm>
            <a:custGeom>
              <a:avLst/>
              <a:gdLst/>
              <a:ahLst/>
              <a:cxnLst/>
              <a:rect l="l" t="t" r="r" b="b"/>
              <a:pathLst>
                <a:path w="1289050" h="2922904">
                  <a:moveTo>
                    <a:pt x="90322" y="2234514"/>
                  </a:moveTo>
                  <a:lnTo>
                    <a:pt x="89623" y="2224290"/>
                  </a:lnTo>
                  <a:lnTo>
                    <a:pt x="88239" y="2214029"/>
                  </a:lnTo>
                  <a:lnTo>
                    <a:pt x="81432" y="2171115"/>
                  </a:lnTo>
                  <a:lnTo>
                    <a:pt x="75869" y="2138426"/>
                  </a:lnTo>
                  <a:lnTo>
                    <a:pt x="70764" y="2105710"/>
                  </a:lnTo>
                  <a:lnTo>
                    <a:pt x="66878" y="2072881"/>
                  </a:lnTo>
                  <a:lnTo>
                    <a:pt x="57785" y="1972398"/>
                  </a:lnTo>
                  <a:lnTo>
                    <a:pt x="23241" y="1570291"/>
                  </a:lnTo>
                  <a:lnTo>
                    <a:pt x="16471" y="1568856"/>
                  </a:lnTo>
                  <a:lnTo>
                    <a:pt x="8623" y="2067344"/>
                  </a:lnTo>
                  <a:lnTo>
                    <a:pt x="7277" y="2104809"/>
                  </a:lnTo>
                  <a:lnTo>
                    <a:pt x="5118" y="2142274"/>
                  </a:lnTo>
                  <a:lnTo>
                    <a:pt x="2679" y="2179726"/>
                  </a:lnTo>
                  <a:lnTo>
                    <a:pt x="88" y="2225281"/>
                  </a:lnTo>
                  <a:lnTo>
                    <a:pt x="8331" y="2264892"/>
                  </a:lnTo>
                  <a:lnTo>
                    <a:pt x="48158" y="2287054"/>
                  </a:lnTo>
                  <a:lnTo>
                    <a:pt x="64960" y="2283129"/>
                  </a:lnTo>
                  <a:lnTo>
                    <a:pt x="77368" y="2274074"/>
                  </a:lnTo>
                  <a:lnTo>
                    <a:pt x="85572" y="2260892"/>
                  </a:lnTo>
                  <a:lnTo>
                    <a:pt x="89801" y="2244560"/>
                  </a:lnTo>
                  <a:lnTo>
                    <a:pt x="90322" y="2234514"/>
                  </a:lnTo>
                  <a:close/>
                </a:path>
                <a:path w="1289050" h="2922904">
                  <a:moveTo>
                    <a:pt x="294093" y="1079322"/>
                  </a:moveTo>
                  <a:lnTo>
                    <a:pt x="289128" y="1079906"/>
                  </a:lnTo>
                  <a:lnTo>
                    <a:pt x="283400" y="1079322"/>
                  </a:lnTo>
                  <a:lnTo>
                    <a:pt x="277533" y="1079322"/>
                  </a:lnTo>
                  <a:lnTo>
                    <a:pt x="279984" y="1082840"/>
                  </a:lnTo>
                  <a:lnTo>
                    <a:pt x="291744" y="1079906"/>
                  </a:lnTo>
                  <a:lnTo>
                    <a:pt x="294093" y="1079322"/>
                  </a:lnTo>
                  <a:close/>
                </a:path>
                <a:path w="1289050" h="2922904">
                  <a:moveTo>
                    <a:pt x="310159" y="2878772"/>
                  </a:moveTo>
                  <a:lnTo>
                    <a:pt x="304736" y="2833497"/>
                  </a:lnTo>
                  <a:lnTo>
                    <a:pt x="280708" y="2755354"/>
                  </a:lnTo>
                  <a:lnTo>
                    <a:pt x="273545" y="2729103"/>
                  </a:lnTo>
                  <a:lnTo>
                    <a:pt x="261594" y="2678226"/>
                  </a:lnTo>
                  <a:lnTo>
                    <a:pt x="143675" y="2169033"/>
                  </a:lnTo>
                  <a:lnTo>
                    <a:pt x="136994" y="2171700"/>
                  </a:lnTo>
                  <a:lnTo>
                    <a:pt x="175869" y="2463431"/>
                  </a:lnTo>
                  <a:lnTo>
                    <a:pt x="188125" y="2560764"/>
                  </a:lnTo>
                  <a:lnTo>
                    <a:pt x="193979" y="2611018"/>
                  </a:lnTo>
                  <a:lnTo>
                    <a:pt x="199440" y="2661310"/>
                  </a:lnTo>
                  <a:lnTo>
                    <a:pt x="215125" y="2812288"/>
                  </a:lnTo>
                  <a:lnTo>
                    <a:pt x="220687" y="2862567"/>
                  </a:lnTo>
                  <a:lnTo>
                    <a:pt x="236816" y="2905404"/>
                  </a:lnTo>
                  <a:lnTo>
                    <a:pt x="276821" y="2922447"/>
                  </a:lnTo>
                  <a:lnTo>
                    <a:pt x="286512" y="2918726"/>
                  </a:lnTo>
                  <a:lnTo>
                    <a:pt x="296087" y="2911640"/>
                  </a:lnTo>
                  <a:lnTo>
                    <a:pt x="303898" y="2902674"/>
                  </a:lnTo>
                  <a:lnTo>
                    <a:pt x="308241" y="2893326"/>
                  </a:lnTo>
                  <a:lnTo>
                    <a:pt x="310159" y="2878772"/>
                  </a:lnTo>
                  <a:close/>
                </a:path>
                <a:path w="1289050" h="2922904">
                  <a:moveTo>
                    <a:pt x="315290" y="64312"/>
                  </a:moveTo>
                  <a:lnTo>
                    <a:pt x="307949" y="25552"/>
                  </a:lnTo>
                  <a:lnTo>
                    <a:pt x="281533" y="0"/>
                  </a:lnTo>
                  <a:lnTo>
                    <a:pt x="271729" y="508"/>
                  </a:lnTo>
                  <a:lnTo>
                    <a:pt x="234086" y="37426"/>
                  </a:lnTo>
                  <a:lnTo>
                    <a:pt x="220548" y="88188"/>
                  </a:lnTo>
                  <a:lnTo>
                    <a:pt x="213817" y="167652"/>
                  </a:lnTo>
                  <a:lnTo>
                    <a:pt x="210223" y="193865"/>
                  </a:lnTo>
                  <a:lnTo>
                    <a:pt x="172199" y="394131"/>
                  </a:lnTo>
                  <a:lnTo>
                    <a:pt x="104076" y="744283"/>
                  </a:lnTo>
                  <a:lnTo>
                    <a:pt x="94818" y="789571"/>
                  </a:lnTo>
                  <a:lnTo>
                    <a:pt x="65087" y="925068"/>
                  </a:lnTo>
                  <a:lnTo>
                    <a:pt x="69913" y="926426"/>
                  </a:lnTo>
                  <a:lnTo>
                    <a:pt x="72097" y="921346"/>
                  </a:lnTo>
                  <a:lnTo>
                    <a:pt x="74828" y="916432"/>
                  </a:lnTo>
                  <a:lnTo>
                    <a:pt x="178765" y="570636"/>
                  </a:lnTo>
                  <a:lnTo>
                    <a:pt x="207200" y="473100"/>
                  </a:lnTo>
                  <a:lnTo>
                    <a:pt x="233997" y="378104"/>
                  </a:lnTo>
                  <a:lnTo>
                    <a:pt x="259994" y="282879"/>
                  </a:lnTo>
                  <a:lnTo>
                    <a:pt x="310718" y="92075"/>
                  </a:lnTo>
                  <a:lnTo>
                    <a:pt x="313677" y="78447"/>
                  </a:lnTo>
                  <a:lnTo>
                    <a:pt x="315290" y="64312"/>
                  </a:lnTo>
                  <a:close/>
                </a:path>
                <a:path w="1289050" h="2922904">
                  <a:moveTo>
                    <a:pt x="360692" y="1548168"/>
                  </a:moveTo>
                  <a:lnTo>
                    <a:pt x="320103" y="1493926"/>
                  </a:lnTo>
                  <a:lnTo>
                    <a:pt x="293712" y="1471612"/>
                  </a:lnTo>
                  <a:lnTo>
                    <a:pt x="267665" y="1448993"/>
                  </a:lnTo>
                  <a:lnTo>
                    <a:pt x="243230" y="1424901"/>
                  </a:lnTo>
                  <a:lnTo>
                    <a:pt x="207264" y="1384985"/>
                  </a:lnTo>
                  <a:lnTo>
                    <a:pt x="171932" y="1344498"/>
                  </a:lnTo>
                  <a:lnTo>
                    <a:pt x="67221" y="1221790"/>
                  </a:lnTo>
                  <a:lnTo>
                    <a:pt x="58572" y="1226451"/>
                  </a:lnTo>
                  <a:lnTo>
                    <a:pt x="234607" y="1501216"/>
                  </a:lnTo>
                  <a:lnTo>
                    <a:pt x="256832" y="1537690"/>
                  </a:lnTo>
                  <a:lnTo>
                    <a:pt x="268236" y="1555686"/>
                  </a:lnTo>
                  <a:lnTo>
                    <a:pt x="298500" y="1588947"/>
                  </a:lnTo>
                  <a:lnTo>
                    <a:pt x="316090" y="1594510"/>
                  </a:lnTo>
                  <a:lnTo>
                    <a:pt x="328891" y="1587906"/>
                  </a:lnTo>
                  <a:lnTo>
                    <a:pt x="340918" y="1578965"/>
                  </a:lnTo>
                  <a:lnTo>
                    <a:pt x="351409" y="1568310"/>
                  </a:lnTo>
                  <a:lnTo>
                    <a:pt x="359587" y="1556524"/>
                  </a:lnTo>
                  <a:lnTo>
                    <a:pt x="360692" y="1548168"/>
                  </a:lnTo>
                  <a:close/>
                </a:path>
                <a:path w="1289050" h="2922904">
                  <a:moveTo>
                    <a:pt x="470890" y="1663776"/>
                  </a:moveTo>
                  <a:lnTo>
                    <a:pt x="448564" y="1637728"/>
                  </a:lnTo>
                  <a:lnTo>
                    <a:pt x="445262" y="1641043"/>
                  </a:lnTo>
                  <a:lnTo>
                    <a:pt x="470890" y="1663776"/>
                  </a:lnTo>
                  <a:close/>
                </a:path>
                <a:path w="1289050" h="2922904">
                  <a:moveTo>
                    <a:pt x="490575" y="389470"/>
                  </a:moveTo>
                  <a:lnTo>
                    <a:pt x="488162" y="374802"/>
                  </a:lnTo>
                  <a:lnTo>
                    <a:pt x="481012" y="362953"/>
                  </a:lnTo>
                  <a:lnTo>
                    <a:pt x="468541" y="355549"/>
                  </a:lnTo>
                  <a:lnTo>
                    <a:pt x="455790" y="353898"/>
                  </a:lnTo>
                  <a:lnTo>
                    <a:pt x="441972" y="355422"/>
                  </a:lnTo>
                  <a:lnTo>
                    <a:pt x="403733" y="375640"/>
                  </a:lnTo>
                  <a:lnTo>
                    <a:pt x="375183" y="438886"/>
                  </a:lnTo>
                  <a:lnTo>
                    <a:pt x="355028" y="485470"/>
                  </a:lnTo>
                  <a:lnTo>
                    <a:pt x="334365" y="531787"/>
                  </a:lnTo>
                  <a:lnTo>
                    <a:pt x="312356" y="577405"/>
                  </a:lnTo>
                  <a:lnTo>
                    <a:pt x="288505" y="623874"/>
                  </a:lnTo>
                  <a:lnTo>
                    <a:pt x="240157" y="716495"/>
                  </a:lnTo>
                  <a:lnTo>
                    <a:pt x="117830" y="947280"/>
                  </a:lnTo>
                  <a:lnTo>
                    <a:pt x="120611" y="948499"/>
                  </a:lnTo>
                  <a:lnTo>
                    <a:pt x="143306" y="917841"/>
                  </a:lnTo>
                  <a:lnTo>
                    <a:pt x="478929" y="429577"/>
                  </a:lnTo>
                  <a:lnTo>
                    <a:pt x="488861" y="405295"/>
                  </a:lnTo>
                  <a:lnTo>
                    <a:pt x="490575" y="389470"/>
                  </a:lnTo>
                  <a:close/>
                </a:path>
                <a:path w="1289050" h="2922904">
                  <a:moveTo>
                    <a:pt x="650557" y="2115591"/>
                  </a:moveTo>
                  <a:lnTo>
                    <a:pt x="648004" y="2095119"/>
                  </a:lnTo>
                  <a:lnTo>
                    <a:pt x="637413" y="2074595"/>
                  </a:lnTo>
                  <a:lnTo>
                    <a:pt x="633349" y="2069096"/>
                  </a:lnTo>
                  <a:lnTo>
                    <a:pt x="628078" y="2064512"/>
                  </a:lnTo>
                  <a:lnTo>
                    <a:pt x="579767" y="2013356"/>
                  </a:lnTo>
                  <a:lnTo>
                    <a:pt x="558292" y="1990039"/>
                  </a:lnTo>
                  <a:lnTo>
                    <a:pt x="537781" y="1965934"/>
                  </a:lnTo>
                  <a:lnTo>
                    <a:pt x="470801" y="1882457"/>
                  </a:lnTo>
                  <a:lnTo>
                    <a:pt x="237705" y="1589176"/>
                  </a:lnTo>
                  <a:lnTo>
                    <a:pt x="231902" y="1592999"/>
                  </a:lnTo>
                  <a:lnTo>
                    <a:pt x="360768" y="1800047"/>
                  </a:lnTo>
                  <a:lnTo>
                    <a:pt x="559435" y="2124265"/>
                  </a:lnTo>
                  <a:lnTo>
                    <a:pt x="574840" y="2141969"/>
                  </a:lnTo>
                  <a:lnTo>
                    <a:pt x="593788" y="2152472"/>
                  </a:lnTo>
                  <a:lnTo>
                    <a:pt x="613765" y="2154847"/>
                  </a:lnTo>
                  <a:lnTo>
                    <a:pt x="632282" y="2148154"/>
                  </a:lnTo>
                  <a:lnTo>
                    <a:pt x="645261" y="2133968"/>
                  </a:lnTo>
                  <a:lnTo>
                    <a:pt x="650557" y="2115591"/>
                  </a:lnTo>
                  <a:close/>
                </a:path>
                <a:path w="1289050" h="2922904">
                  <a:moveTo>
                    <a:pt x="781799" y="2687891"/>
                  </a:moveTo>
                  <a:lnTo>
                    <a:pt x="768172" y="2641993"/>
                  </a:lnTo>
                  <a:lnTo>
                    <a:pt x="735469" y="2586240"/>
                  </a:lnTo>
                  <a:lnTo>
                    <a:pt x="633717" y="2420442"/>
                  </a:lnTo>
                  <a:lnTo>
                    <a:pt x="608545" y="2378837"/>
                  </a:lnTo>
                  <a:lnTo>
                    <a:pt x="583742" y="2337028"/>
                  </a:lnTo>
                  <a:lnTo>
                    <a:pt x="559409" y="2294953"/>
                  </a:lnTo>
                  <a:lnTo>
                    <a:pt x="535343" y="2252357"/>
                  </a:lnTo>
                  <a:lnTo>
                    <a:pt x="511517" y="2209609"/>
                  </a:lnTo>
                  <a:lnTo>
                    <a:pt x="464464" y="2123795"/>
                  </a:lnTo>
                  <a:lnTo>
                    <a:pt x="324942" y="1865414"/>
                  </a:lnTo>
                  <a:lnTo>
                    <a:pt x="322059" y="1865744"/>
                  </a:lnTo>
                  <a:lnTo>
                    <a:pt x="324192" y="1872005"/>
                  </a:lnTo>
                  <a:lnTo>
                    <a:pt x="325882" y="1878444"/>
                  </a:lnTo>
                  <a:lnTo>
                    <a:pt x="533501" y="2348115"/>
                  </a:lnTo>
                  <a:lnTo>
                    <a:pt x="596836" y="2488412"/>
                  </a:lnTo>
                  <a:lnTo>
                    <a:pt x="639648" y="2581681"/>
                  </a:lnTo>
                  <a:lnTo>
                    <a:pt x="682980" y="2674709"/>
                  </a:lnTo>
                  <a:lnTo>
                    <a:pt x="709663" y="2712097"/>
                  </a:lnTo>
                  <a:lnTo>
                    <a:pt x="754303" y="2732036"/>
                  </a:lnTo>
                  <a:lnTo>
                    <a:pt x="763295" y="2729598"/>
                  </a:lnTo>
                  <a:lnTo>
                    <a:pt x="771029" y="2722054"/>
                  </a:lnTo>
                  <a:lnTo>
                    <a:pt x="777163" y="2711297"/>
                  </a:lnTo>
                  <a:lnTo>
                    <a:pt x="780986" y="2699270"/>
                  </a:lnTo>
                  <a:lnTo>
                    <a:pt x="781799" y="2687891"/>
                  </a:lnTo>
                  <a:close/>
                </a:path>
                <a:path w="1289050" h="2922904">
                  <a:moveTo>
                    <a:pt x="813968" y="1520583"/>
                  </a:moveTo>
                  <a:lnTo>
                    <a:pt x="785126" y="1485023"/>
                  </a:lnTo>
                  <a:lnTo>
                    <a:pt x="739140" y="1476616"/>
                  </a:lnTo>
                  <a:lnTo>
                    <a:pt x="724522" y="1474470"/>
                  </a:lnTo>
                  <a:lnTo>
                    <a:pt x="622846" y="1435785"/>
                  </a:lnTo>
                  <a:lnTo>
                    <a:pt x="535279" y="1400594"/>
                  </a:lnTo>
                  <a:lnTo>
                    <a:pt x="491655" y="1382623"/>
                  </a:lnTo>
                  <a:lnTo>
                    <a:pt x="448183" y="1364297"/>
                  </a:lnTo>
                  <a:lnTo>
                    <a:pt x="404901" y="1345552"/>
                  </a:lnTo>
                  <a:lnTo>
                    <a:pt x="353631" y="1321739"/>
                  </a:lnTo>
                  <a:lnTo>
                    <a:pt x="303034" y="1296377"/>
                  </a:lnTo>
                  <a:lnTo>
                    <a:pt x="202349" y="1244485"/>
                  </a:lnTo>
                  <a:lnTo>
                    <a:pt x="200406" y="1249273"/>
                  </a:lnTo>
                  <a:lnTo>
                    <a:pt x="256019" y="1289202"/>
                  </a:lnTo>
                  <a:lnTo>
                    <a:pt x="297967" y="1317802"/>
                  </a:lnTo>
                  <a:lnTo>
                    <a:pt x="340398" y="1345577"/>
                  </a:lnTo>
                  <a:lnTo>
                    <a:pt x="383286" y="1372577"/>
                  </a:lnTo>
                  <a:lnTo>
                    <a:pt x="426593" y="1398841"/>
                  </a:lnTo>
                  <a:lnTo>
                    <a:pt x="470319" y="1424419"/>
                  </a:lnTo>
                  <a:lnTo>
                    <a:pt x="514400" y="1449374"/>
                  </a:lnTo>
                  <a:lnTo>
                    <a:pt x="558825" y="1473733"/>
                  </a:lnTo>
                  <a:lnTo>
                    <a:pt x="603567" y="1497571"/>
                  </a:lnTo>
                  <a:lnTo>
                    <a:pt x="648601" y="1520901"/>
                  </a:lnTo>
                  <a:lnTo>
                    <a:pt x="693889" y="1543812"/>
                  </a:lnTo>
                  <a:lnTo>
                    <a:pt x="739406" y="1566316"/>
                  </a:lnTo>
                  <a:lnTo>
                    <a:pt x="771334" y="1574241"/>
                  </a:lnTo>
                  <a:lnTo>
                    <a:pt x="786511" y="1571078"/>
                  </a:lnTo>
                  <a:lnTo>
                    <a:pt x="800138" y="1561782"/>
                  </a:lnTo>
                  <a:lnTo>
                    <a:pt x="806450" y="1553248"/>
                  </a:lnTo>
                  <a:lnTo>
                    <a:pt x="811110" y="1542669"/>
                  </a:lnTo>
                  <a:lnTo>
                    <a:pt x="813739" y="1531340"/>
                  </a:lnTo>
                  <a:lnTo>
                    <a:pt x="813968" y="1520583"/>
                  </a:lnTo>
                  <a:close/>
                </a:path>
                <a:path w="1289050" h="2922904">
                  <a:moveTo>
                    <a:pt x="870788" y="257873"/>
                  </a:moveTo>
                  <a:lnTo>
                    <a:pt x="849337" y="224942"/>
                  </a:lnTo>
                  <a:lnTo>
                    <a:pt x="838073" y="223062"/>
                  </a:lnTo>
                  <a:lnTo>
                    <a:pt x="826808" y="223697"/>
                  </a:lnTo>
                  <a:lnTo>
                    <a:pt x="787171" y="253314"/>
                  </a:lnTo>
                  <a:lnTo>
                    <a:pt x="760564" y="283959"/>
                  </a:lnTo>
                  <a:lnTo>
                    <a:pt x="718832" y="351878"/>
                  </a:lnTo>
                  <a:lnTo>
                    <a:pt x="703783" y="373608"/>
                  </a:lnTo>
                  <a:lnTo>
                    <a:pt x="582968" y="528777"/>
                  </a:lnTo>
                  <a:lnTo>
                    <a:pt x="552335" y="567207"/>
                  </a:lnTo>
                  <a:lnTo>
                    <a:pt x="521322" y="605307"/>
                  </a:lnTo>
                  <a:lnTo>
                    <a:pt x="489775" y="642950"/>
                  </a:lnTo>
                  <a:lnTo>
                    <a:pt x="457619" y="680034"/>
                  </a:lnTo>
                  <a:lnTo>
                    <a:pt x="425246" y="715518"/>
                  </a:lnTo>
                  <a:lnTo>
                    <a:pt x="391858" y="750214"/>
                  </a:lnTo>
                  <a:lnTo>
                    <a:pt x="357670" y="784364"/>
                  </a:lnTo>
                  <a:lnTo>
                    <a:pt x="322872" y="818261"/>
                  </a:lnTo>
                  <a:lnTo>
                    <a:pt x="252285" y="886307"/>
                  </a:lnTo>
                  <a:lnTo>
                    <a:pt x="216890" y="920991"/>
                  </a:lnTo>
                  <a:lnTo>
                    <a:pt x="224650" y="916012"/>
                  </a:lnTo>
                  <a:lnTo>
                    <a:pt x="229514" y="913244"/>
                  </a:lnTo>
                  <a:lnTo>
                    <a:pt x="273138" y="881126"/>
                  </a:lnTo>
                  <a:lnTo>
                    <a:pt x="311759" y="851738"/>
                  </a:lnTo>
                  <a:lnTo>
                    <a:pt x="349834" y="821740"/>
                  </a:lnTo>
                  <a:lnTo>
                    <a:pt x="387324" y="791070"/>
                  </a:lnTo>
                  <a:lnTo>
                    <a:pt x="424180" y="759675"/>
                  </a:lnTo>
                  <a:lnTo>
                    <a:pt x="460349" y="727506"/>
                  </a:lnTo>
                  <a:lnTo>
                    <a:pt x="495795" y="694512"/>
                  </a:lnTo>
                  <a:lnTo>
                    <a:pt x="530466" y="660628"/>
                  </a:lnTo>
                  <a:lnTo>
                    <a:pt x="564324" y="625805"/>
                  </a:lnTo>
                  <a:lnTo>
                    <a:pt x="597319" y="589978"/>
                  </a:lnTo>
                  <a:lnTo>
                    <a:pt x="631837" y="551776"/>
                  </a:lnTo>
                  <a:lnTo>
                    <a:pt x="666635" y="513829"/>
                  </a:lnTo>
                  <a:lnTo>
                    <a:pt x="806475" y="362610"/>
                  </a:lnTo>
                  <a:lnTo>
                    <a:pt x="841082" y="324485"/>
                  </a:lnTo>
                  <a:lnTo>
                    <a:pt x="865289" y="283019"/>
                  </a:lnTo>
                  <a:lnTo>
                    <a:pt x="870102" y="267830"/>
                  </a:lnTo>
                  <a:lnTo>
                    <a:pt x="870788" y="257873"/>
                  </a:lnTo>
                  <a:close/>
                </a:path>
                <a:path w="1289050" h="2922904">
                  <a:moveTo>
                    <a:pt x="1022388" y="516813"/>
                  </a:moveTo>
                  <a:lnTo>
                    <a:pt x="1015784" y="499465"/>
                  </a:lnTo>
                  <a:lnTo>
                    <a:pt x="1000848" y="489102"/>
                  </a:lnTo>
                  <a:lnTo>
                    <a:pt x="979690" y="488645"/>
                  </a:lnTo>
                  <a:lnTo>
                    <a:pt x="961694" y="494576"/>
                  </a:lnTo>
                  <a:lnTo>
                    <a:pt x="927633" y="514070"/>
                  </a:lnTo>
                  <a:lnTo>
                    <a:pt x="885964" y="548538"/>
                  </a:lnTo>
                  <a:lnTo>
                    <a:pt x="835279" y="595858"/>
                  </a:lnTo>
                  <a:lnTo>
                    <a:pt x="809015" y="618375"/>
                  </a:lnTo>
                  <a:lnTo>
                    <a:pt x="767270" y="651306"/>
                  </a:lnTo>
                  <a:lnTo>
                    <a:pt x="725055" y="683666"/>
                  </a:lnTo>
                  <a:lnTo>
                    <a:pt x="682282" y="715264"/>
                  </a:lnTo>
                  <a:lnTo>
                    <a:pt x="638873" y="745934"/>
                  </a:lnTo>
                  <a:lnTo>
                    <a:pt x="595071" y="775957"/>
                  </a:lnTo>
                  <a:lnTo>
                    <a:pt x="507250" y="835418"/>
                  </a:lnTo>
                  <a:lnTo>
                    <a:pt x="289369" y="981354"/>
                  </a:lnTo>
                  <a:lnTo>
                    <a:pt x="293192" y="979678"/>
                  </a:lnTo>
                  <a:lnTo>
                    <a:pt x="526872" y="855637"/>
                  </a:lnTo>
                  <a:lnTo>
                    <a:pt x="613740" y="808215"/>
                  </a:lnTo>
                  <a:lnTo>
                    <a:pt x="656971" y="784136"/>
                  </a:lnTo>
                  <a:lnTo>
                    <a:pt x="700024" y="759752"/>
                  </a:lnTo>
                  <a:lnTo>
                    <a:pt x="740765" y="735977"/>
                  </a:lnTo>
                  <a:lnTo>
                    <a:pt x="781151" y="711606"/>
                  </a:lnTo>
                  <a:lnTo>
                    <a:pt x="821270" y="686727"/>
                  </a:lnTo>
                  <a:lnTo>
                    <a:pt x="861161" y="661492"/>
                  </a:lnTo>
                  <a:lnTo>
                    <a:pt x="900899" y="635977"/>
                  </a:lnTo>
                  <a:lnTo>
                    <a:pt x="980147" y="584657"/>
                  </a:lnTo>
                  <a:lnTo>
                    <a:pt x="1011580" y="551484"/>
                  </a:lnTo>
                  <a:lnTo>
                    <a:pt x="1018578" y="538175"/>
                  </a:lnTo>
                  <a:lnTo>
                    <a:pt x="1022388" y="516813"/>
                  </a:lnTo>
                  <a:close/>
                </a:path>
                <a:path w="1289050" h="2922904">
                  <a:moveTo>
                    <a:pt x="1059992" y="929436"/>
                  </a:moveTo>
                  <a:lnTo>
                    <a:pt x="1035862" y="894981"/>
                  </a:lnTo>
                  <a:lnTo>
                    <a:pt x="1010272" y="891489"/>
                  </a:lnTo>
                  <a:lnTo>
                    <a:pt x="994410" y="893381"/>
                  </a:lnTo>
                  <a:lnTo>
                    <a:pt x="978585" y="896835"/>
                  </a:lnTo>
                  <a:lnTo>
                    <a:pt x="963155" y="901217"/>
                  </a:lnTo>
                  <a:lnTo>
                    <a:pt x="943089" y="908494"/>
                  </a:lnTo>
                  <a:lnTo>
                    <a:pt x="923353" y="916914"/>
                  </a:lnTo>
                  <a:lnTo>
                    <a:pt x="903579" y="925080"/>
                  </a:lnTo>
                  <a:lnTo>
                    <a:pt x="883373" y="931608"/>
                  </a:lnTo>
                  <a:lnTo>
                    <a:pt x="294093" y="1079322"/>
                  </a:lnTo>
                  <a:lnTo>
                    <a:pt x="661758" y="1035519"/>
                  </a:lnTo>
                  <a:lnTo>
                    <a:pt x="761784" y="1022045"/>
                  </a:lnTo>
                  <a:lnTo>
                    <a:pt x="856945" y="1007262"/>
                  </a:lnTo>
                  <a:lnTo>
                    <a:pt x="999350" y="982954"/>
                  </a:lnTo>
                  <a:lnTo>
                    <a:pt x="1035977" y="968400"/>
                  </a:lnTo>
                  <a:lnTo>
                    <a:pt x="1057452" y="940803"/>
                  </a:lnTo>
                  <a:lnTo>
                    <a:pt x="1059992" y="929436"/>
                  </a:lnTo>
                  <a:close/>
                </a:path>
                <a:path w="1289050" h="2922904">
                  <a:moveTo>
                    <a:pt x="1148740" y="2314168"/>
                  </a:moveTo>
                  <a:lnTo>
                    <a:pt x="1136548" y="2276056"/>
                  </a:lnTo>
                  <a:lnTo>
                    <a:pt x="1111224" y="2242235"/>
                  </a:lnTo>
                  <a:lnTo>
                    <a:pt x="1074953" y="2209571"/>
                  </a:lnTo>
                  <a:lnTo>
                    <a:pt x="1029208" y="2176830"/>
                  </a:lnTo>
                  <a:lnTo>
                    <a:pt x="1007605" y="2159089"/>
                  </a:lnTo>
                  <a:lnTo>
                    <a:pt x="594487" y="1774469"/>
                  </a:lnTo>
                  <a:lnTo>
                    <a:pt x="557542" y="1740725"/>
                  </a:lnTo>
                  <a:lnTo>
                    <a:pt x="470890" y="1663776"/>
                  </a:lnTo>
                  <a:lnTo>
                    <a:pt x="613651" y="1831035"/>
                  </a:lnTo>
                  <a:lnTo>
                    <a:pt x="680123" y="1907971"/>
                  </a:lnTo>
                  <a:lnTo>
                    <a:pt x="713638" y="1946186"/>
                  </a:lnTo>
                  <a:lnTo>
                    <a:pt x="747420" y="1984171"/>
                  </a:lnTo>
                  <a:lnTo>
                    <a:pt x="783526" y="2024138"/>
                  </a:lnTo>
                  <a:lnTo>
                    <a:pt x="819950" y="2063838"/>
                  </a:lnTo>
                  <a:lnTo>
                    <a:pt x="856615" y="2103323"/>
                  </a:lnTo>
                  <a:lnTo>
                    <a:pt x="930579" y="2181707"/>
                  </a:lnTo>
                  <a:lnTo>
                    <a:pt x="1042428" y="2298433"/>
                  </a:lnTo>
                  <a:lnTo>
                    <a:pt x="1089190" y="2330170"/>
                  </a:lnTo>
                  <a:lnTo>
                    <a:pt x="1126756" y="2337765"/>
                  </a:lnTo>
                  <a:lnTo>
                    <a:pt x="1141577" y="2329434"/>
                  </a:lnTo>
                  <a:lnTo>
                    <a:pt x="1148740" y="2314168"/>
                  </a:lnTo>
                  <a:close/>
                </a:path>
                <a:path w="1289050" h="2922904">
                  <a:moveTo>
                    <a:pt x="1288808" y="1891385"/>
                  </a:moveTo>
                  <a:lnTo>
                    <a:pt x="1255585" y="1849132"/>
                  </a:lnTo>
                  <a:lnTo>
                    <a:pt x="1232598" y="1842401"/>
                  </a:lnTo>
                  <a:lnTo>
                    <a:pt x="1188999" y="1831797"/>
                  </a:lnTo>
                  <a:lnTo>
                    <a:pt x="1148359" y="1819160"/>
                  </a:lnTo>
                  <a:lnTo>
                    <a:pt x="1103350" y="1800466"/>
                  </a:lnTo>
                  <a:lnTo>
                    <a:pt x="1013536" y="1762531"/>
                  </a:lnTo>
                  <a:lnTo>
                    <a:pt x="968794" y="1743176"/>
                  </a:lnTo>
                  <a:lnTo>
                    <a:pt x="924204" y="1723517"/>
                  </a:lnTo>
                  <a:lnTo>
                    <a:pt x="879779" y="1703476"/>
                  </a:lnTo>
                  <a:lnTo>
                    <a:pt x="829894" y="1679841"/>
                  </a:lnTo>
                  <a:lnTo>
                    <a:pt x="780491" y="1655191"/>
                  </a:lnTo>
                  <a:lnTo>
                    <a:pt x="682002" y="1605140"/>
                  </a:lnTo>
                  <a:lnTo>
                    <a:pt x="724877" y="1636890"/>
                  </a:lnTo>
                  <a:lnTo>
                    <a:pt x="768273" y="1667916"/>
                  </a:lnTo>
                  <a:lnTo>
                    <a:pt x="812228" y="1698142"/>
                  </a:lnTo>
                  <a:lnTo>
                    <a:pt x="856754" y="1727504"/>
                  </a:lnTo>
                  <a:lnTo>
                    <a:pt x="901915" y="1755927"/>
                  </a:lnTo>
                  <a:lnTo>
                    <a:pt x="947737" y="1783346"/>
                  </a:lnTo>
                  <a:lnTo>
                    <a:pt x="994270" y="1809686"/>
                  </a:lnTo>
                  <a:lnTo>
                    <a:pt x="1041514" y="1834870"/>
                  </a:lnTo>
                  <a:lnTo>
                    <a:pt x="1089545" y="1858835"/>
                  </a:lnTo>
                  <a:lnTo>
                    <a:pt x="1117688" y="1873275"/>
                  </a:lnTo>
                  <a:lnTo>
                    <a:pt x="1145260" y="1888947"/>
                  </a:lnTo>
                  <a:lnTo>
                    <a:pt x="1172362" y="1905482"/>
                  </a:lnTo>
                  <a:lnTo>
                    <a:pt x="1199121" y="1922487"/>
                  </a:lnTo>
                  <a:lnTo>
                    <a:pt x="1216723" y="1932444"/>
                  </a:lnTo>
                  <a:lnTo>
                    <a:pt x="1234440" y="1938451"/>
                  </a:lnTo>
                  <a:lnTo>
                    <a:pt x="1252245" y="1938489"/>
                  </a:lnTo>
                  <a:lnTo>
                    <a:pt x="1270076" y="1930539"/>
                  </a:lnTo>
                  <a:lnTo>
                    <a:pt x="1277607" y="1923072"/>
                  </a:lnTo>
                  <a:lnTo>
                    <a:pt x="1283754" y="1913001"/>
                  </a:lnTo>
                  <a:lnTo>
                    <a:pt x="1287741" y="1901901"/>
                  </a:lnTo>
                  <a:lnTo>
                    <a:pt x="1288808" y="1891385"/>
                  </a:lnTo>
                  <a:close/>
                </a:path>
              </a:pathLst>
            </a:custGeom>
            <a:solidFill>
              <a:srgbClr val="E45E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756830" y="3974661"/>
            <a:ext cx="4687708" cy="3606800"/>
          </a:xfrm>
          <a:prstGeom prst="rect">
            <a:avLst/>
          </a:prstGeom>
        </p:spPr>
      </p:pic>
      <p:sp>
        <p:nvSpPr>
          <p:cNvPr id="16" name="object 2"/>
          <p:cNvSpPr txBox="1"/>
          <p:nvPr/>
        </p:nvSpPr>
        <p:spPr>
          <a:xfrm>
            <a:off x="550069" y="4162425"/>
            <a:ext cx="144270" cy="26841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17" name="object 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935578D4-B7C1-0A6D-675A-8D2B21CF63B1}"/>
              </a:ext>
            </a:extLst>
          </p:cNvPr>
          <p:cNvSpPr txBox="1">
            <a:spLocks/>
          </p:cNvSpPr>
          <p:nvPr/>
        </p:nvSpPr>
        <p:spPr>
          <a:xfrm>
            <a:off x="1236663" y="1667044"/>
            <a:ext cx="510460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050" b="0" i="0">
                <a:solidFill>
                  <a:srgbClr val="6A2A25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12700" marR="5080">
              <a:lnSpc>
                <a:spcPts val="3200"/>
              </a:lnSpc>
              <a:spcBef>
                <a:spcPts val="254"/>
              </a:spcBef>
              <a:tabLst>
                <a:tab pos="911225" algn="l"/>
                <a:tab pos="3099435" algn="l"/>
                <a:tab pos="4571365" algn="l"/>
              </a:tabLst>
            </a:pPr>
            <a:r>
              <a:rPr lang="ru-RU" sz="3200" dirty="0">
                <a:latin typeface="Sreda" panose="02060605040000000002" pitchFamily="18" charset="0"/>
              </a:rPr>
              <a:t>НАШ ОБЩИЙ КОД</a:t>
            </a:r>
          </a:p>
        </p:txBody>
      </p:sp>
      <p:sp>
        <p:nvSpPr>
          <p:cNvPr id="5" name="object 7">
            <a:extLst>
              <a:ext uri="{FF2B5EF4-FFF2-40B4-BE49-F238E27FC236}">
                <a16:creationId xmlns:a16="http://schemas.microsoft.com/office/drawing/2014/main" id="{5793D368-F076-9F00-1D77-C5030F9B7053}"/>
              </a:ext>
            </a:extLst>
          </p:cNvPr>
          <p:cNvSpPr txBox="1"/>
          <p:nvPr/>
        </p:nvSpPr>
        <p:spPr>
          <a:xfrm>
            <a:off x="1250783" y="1388496"/>
            <a:ext cx="493808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spc="220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ДОБРОДЕТЕЛЬ В КОМАНДЕ</a:t>
            </a: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F078EDC3-5A1A-AD97-477F-1385B5C9434A}"/>
              </a:ext>
            </a:extLst>
          </p:cNvPr>
          <p:cNvGrpSpPr/>
          <p:nvPr/>
        </p:nvGrpSpPr>
        <p:grpSpPr>
          <a:xfrm>
            <a:off x="1245616" y="2454794"/>
            <a:ext cx="7778406" cy="2172390"/>
            <a:chOff x="1222631" y="3972259"/>
            <a:chExt cx="7778406" cy="2172390"/>
          </a:xfrm>
        </p:grpSpPr>
        <p:sp>
          <p:nvSpPr>
            <p:cNvPr id="21" name="object 7">
              <a:extLst>
                <a:ext uri="{FF2B5EF4-FFF2-40B4-BE49-F238E27FC236}">
                  <a16:creationId xmlns:a16="http://schemas.microsoft.com/office/drawing/2014/main" id="{946B8EEA-F382-FAA7-F94F-5EEE158A321F}"/>
                </a:ext>
              </a:extLst>
            </p:cNvPr>
            <p:cNvSpPr txBox="1"/>
            <p:nvPr/>
          </p:nvSpPr>
          <p:spPr>
            <a:xfrm>
              <a:off x="1351981" y="3972259"/>
              <a:ext cx="7649056" cy="217239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7780">
                <a:spcAft>
                  <a:spcPts val="600"/>
                </a:spcAft>
              </a:pPr>
              <a:r>
                <a:rPr lang="ru-RU" sz="2400" dirty="0">
                  <a:solidFill>
                    <a:srgbClr val="6A2A25"/>
                  </a:solidFill>
                  <a:latin typeface="Sreda" panose="02060605040000000002" pitchFamily="18" charset="0"/>
                </a:rPr>
                <a:t>КЛЮЧЕВЫЕ ВЫВОДЫ</a:t>
              </a:r>
            </a:p>
            <a:p>
              <a:pPr marL="303530" indent="-285750">
                <a:spcBef>
                  <a:spcPts val="100"/>
                </a:spcBef>
                <a:buFont typeface="Tahoma" panose="020B0604030504040204" pitchFamily="34" charset="0"/>
                <a:buChar char="-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Мы осознали силу личных ценностей.</a:t>
              </a:r>
            </a:p>
            <a:p>
              <a:pPr marL="303530" indent="-285750">
                <a:spcBef>
                  <a:spcPts val="100"/>
                </a:spcBef>
                <a:buFont typeface="Tahoma" panose="020B0604030504040204" pitchFamily="34" charset="0"/>
                <a:buChar char="-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Мы нашли общий фундамент с коллегами.</a:t>
              </a:r>
            </a:p>
            <a:p>
              <a:pPr marL="303530" indent="-285750">
                <a:spcBef>
                  <a:spcPts val="100"/>
                </a:spcBef>
                <a:buFont typeface="Tahoma" panose="020B0604030504040204" pitchFamily="34" charset="0"/>
                <a:buChar char="-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Мы увидели, как ценности связаны с общероссийскими ориентирами.</a:t>
              </a:r>
            </a:p>
            <a:p>
              <a:pPr marL="303530" indent="-285750">
                <a:spcBef>
                  <a:spcPts val="100"/>
                </a:spcBef>
                <a:buFont typeface="Tahoma" panose="020B0604030504040204" pitchFamily="34" charset="0"/>
                <a:buChar char="-"/>
              </a:pP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Мы поняли, что добрые дела — это практика</a:t>
              </a:r>
              <a:b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повседневной воспитанности.</a:t>
              </a:r>
            </a:p>
          </p:txBody>
        </p: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47710A3A-A2A9-66D3-0B3E-1EDD220381D7}"/>
                </a:ext>
              </a:extLst>
            </p:cNvPr>
            <p:cNvCxnSpPr>
              <a:cxnSpLocks/>
            </p:cNvCxnSpPr>
            <p:nvPr/>
          </p:nvCxnSpPr>
          <p:spPr>
            <a:xfrm>
              <a:off x="1222631" y="4048459"/>
              <a:ext cx="0" cy="2043784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413201F-7152-6E71-1443-685F12E659C8}"/>
              </a:ext>
            </a:extLst>
          </p:cNvPr>
          <p:cNvSpPr/>
          <p:nvPr/>
        </p:nvSpPr>
        <p:spPr>
          <a:xfrm>
            <a:off x="1245616" y="5181622"/>
            <a:ext cx="5316537" cy="542230"/>
          </a:xfrm>
          <a:prstGeom prst="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Sreda" panose="02060605040000000002" pitchFamily="18" charset="0"/>
              </a:rPr>
              <a:t>ФИНАЛЬНЫЙ АКЦЕНТ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0860EA-38A3-E996-EF56-C6340286E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49CCB64-07D7-7412-504D-B43D00EBF977}"/>
              </a:ext>
            </a:extLst>
          </p:cNvPr>
          <p:cNvSpPr txBox="1"/>
          <p:nvPr/>
        </p:nvSpPr>
        <p:spPr>
          <a:xfrm>
            <a:off x="778669" y="1266825"/>
            <a:ext cx="10134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600" dirty="0">
                <a:solidFill>
                  <a:srgbClr val="4A1D1A"/>
                </a:solidFill>
                <a:latin typeface="Sreda" panose="02060605040000000002" pitchFamily="18" charset="0"/>
              </a:rPr>
              <a:t>ПОЖАЛУЙСТА, ПРОЙДИТЕ ОПРОС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B7B6887-6D72-4D80-90E8-455B18A3ECC5}"/>
              </a:ext>
            </a:extLst>
          </p:cNvPr>
          <p:cNvSpPr/>
          <p:nvPr/>
        </p:nvSpPr>
        <p:spPr>
          <a:xfrm>
            <a:off x="590146" y="7018216"/>
            <a:ext cx="19050" cy="530860"/>
          </a:xfrm>
          <a:custGeom>
            <a:avLst/>
            <a:gdLst/>
            <a:ahLst/>
            <a:cxnLst/>
            <a:rect l="l" t="t" r="r" b="b"/>
            <a:pathLst>
              <a:path w="19050" h="530859">
                <a:moveTo>
                  <a:pt x="18897" y="0"/>
                </a:moveTo>
                <a:lnTo>
                  <a:pt x="0" y="0"/>
                </a:lnTo>
                <a:lnTo>
                  <a:pt x="0" y="530377"/>
                </a:lnTo>
                <a:lnTo>
                  <a:pt x="18897" y="530377"/>
                </a:lnTo>
                <a:lnTo>
                  <a:pt x="18897" y="0"/>
                </a:lnTo>
                <a:close/>
              </a:path>
            </a:pathLst>
          </a:custGeom>
          <a:solidFill>
            <a:srgbClr val="6A2A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45F34054-3FA5-0198-31DD-5C47297C69F7}"/>
              </a:ext>
            </a:extLst>
          </p:cNvPr>
          <p:cNvSpPr txBox="1"/>
          <p:nvPr/>
        </p:nvSpPr>
        <p:spPr>
          <a:xfrm>
            <a:off x="550069" y="4543425"/>
            <a:ext cx="144270" cy="23031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17" name="object 3">
            <a:extLst>
              <a:ext uri="{FF2B5EF4-FFF2-40B4-BE49-F238E27FC236}">
                <a16:creationId xmlns:a16="http://schemas.microsoft.com/office/drawing/2014/main" id="{CBCFDE84-F62A-EE48-35CC-FD78CEDFA9E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A0C8DB-30DE-2C0F-6D28-46F6118DDB54}"/>
              </a:ext>
            </a:extLst>
          </p:cNvPr>
          <p:cNvSpPr txBox="1"/>
          <p:nvPr/>
        </p:nvSpPr>
        <p:spPr>
          <a:xfrm>
            <a:off x="1921669" y="2867025"/>
            <a:ext cx="7086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solidFill>
                  <a:srgbClr val="000000"/>
                </a:solidFill>
                <a:latin typeface="Montserrat" pitchFamily="2" charset="-52"/>
              </a:rPr>
              <a:t>QR-</a:t>
            </a:r>
            <a:r>
              <a:rPr lang="ru-RU" sz="2000" dirty="0">
                <a:solidFill>
                  <a:srgbClr val="000000"/>
                </a:solidFill>
                <a:latin typeface="Montserrat" pitchFamily="2" charset="-52"/>
              </a:rPr>
              <a:t>КОД</a:t>
            </a:r>
          </a:p>
          <a:p>
            <a:pPr algn="l"/>
            <a:endParaRPr lang="ru-RU" sz="2000" dirty="0">
              <a:solidFill>
                <a:srgbClr val="000000"/>
              </a:solidFill>
              <a:latin typeface="Montserrat" pitchFamily="2" charset="-52"/>
            </a:endParaRPr>
          </a:p>
          <a:p>
            <a:pPr algn="l"/>
            <a:r>
              <a:rPr lang="ru-RU" sz="2000" dirty="0">
                <a:solidFill>
                  <a:srgbClr val="000000"/>
                </a:solidFill>
                <a:latin typeface="Montserrat" pitchFamily="2" charset="-52"/>
              </a:rPr>
              <a:t>1. Посоветуете ли Вы принять участие в игре «Воспитанные» своей семье (родителям, детям)?</a:t>
            </a:r>
          </a:p>
          <a:p>
            <a:pPr algn="l"/>
            <a:endParaRPr lang="ru-RU" sz="2000" dirty="0">
              <a:solidFill>
                <a:srgbClr val="000000"/>
              </a:solidFill>
              <a:latin typeface="Montserrat" pitchFamily="2" charset="-52"/>
            </a:endParaRPr>
          </a:p>
          <a:p>
            <a:pPr algn="l"/>
            <a:r>
              <a:rPr lang="ru-RU" sz="2000" dirty="0">
                <a:solidFill>
                  <a:srgbClr val="000000"/>
                </a:solidFill>
                <a:latin typeface="Montserrat" pitchFamily="2" charset="-52"/>
              </a:rPr>
              <a:t>2. Посоветуете ли Вы принять участие в игре «Воспитанные» своим друзьям?</a:t>
            </a:r>
          </a:p>
          <a:p>
            <a:pPr algn="l"/>
            <a:endParaRPr lang="ru-RU" sz="2000" dirty="0">
              <a:solidFill>
                <a:srgbClr val="000000"/>
              </a:solidFill>
              <a:latin typeface="Montserrat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02849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069" y="3857625"/>
            <a:ext cx="144270" cy="29889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12069" y="1571625"/>
            <a:ext cx="11430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3600" dirty="0"/>
              <a:t>ДАВАЙТЕ ПОЗНАКОМИМСЯ!</a:t>
            </a:r>
            <a:endParaRPr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CD72DD-C018-95D7-7074-097D0E3C4626}"/>
              </a:ext>
            </a:extLst>
          </p:cNvPr>
          <p:cNvSpPr txBox="1"/>
          <p:nvPr/>
        </p:nvSpPr>
        <p:spPr>
          <a:xfrm>
            <a:off x="1739997" y="2598935"/>
            <a:ext cx="9753600" cy="343170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  <a:lvl1pPr algn="l">
              <a:spcBef>
                <a:spcPts val="600"/>
              </a:spcBef>
              <a:defRPr spc="10">
                <a:solidFill>
                  <a:srgbClr val="393939"/>
                </a:solidFill>
                <a:latin typeface="Montserrat" pitchFamily="2" charset="-52"/>
                <a:cs typeface="Tahoma"/>
              </a:defRPr>
            </a:lvl1pPr>
          </a:lstStyle>
          <a:p>
            <a:r>
              <a:rPr lang="ru-RU" b="1" u="sng" dirty="0">
                <a:solidFill>
                  <a:srgbClr val="6A2A25"/>
                </a:solidFill>
              </a:rPr>
              <a:t>ЗАДАЧА</a:t>
            </a:r>
            <a:r>
              <a:rPr lang="ru-RU" b="1" dirty="0">
                <a:solidFill>
                  <a:srgbClr val="6A2A25"/>
                </a:solidFill>
              </a:rPr>
              <a:t>: Познакомиться в группах</a:t>
            </a:r>
          </a:p>
          <a:p>
            <a:endParaRPr lang="ru-RU" dirty="0"/>
          </a:p>
          <a:p>
            <a:r>
              <a:rPr lang="ru-RU" dirty="0"/>
              <a:t>Что нужно сделать?</a:t>
            </a:r>
          </a:p>
          <a:p>
            <a:r>
              <a:rPr lang="ru-RU" dirty="0">
                <a:solidFill>
                  <a:srgbClr val="6A2A25"/>
                </a:solidFill>
              </a:rPr>
              <a:t>Каждому участнику по очереди представиться и ответить на 3 вопроса</a:t>
            </a:r>
            <a:r>
              <a:rPr lang="ru-RU" dirty="0"/>
              <a:t>:</a:t>
            </a:r>
          </a:p>
          <a:p>
            <a:endParaRPr lang="ru-RU" dirty="0"/>
          </a:p>
          <a:p>
            <a:r>
              <a:rPr lang="ru-RU" dirty="0">
                <a:solidFill>
                  <a:srgbClr val="6A2A25"/>
                </a:solidFill>
              </a:rPr>
              <a:t>1</a:t>
            </a:r>
            <a:r>
              <a:rPr lang="ru-RU" dirty="0"/>
              <a:t>. </a:t>
            </a:r>
            <a:r>
              <a:rPr lang="ru-RU" b="1" dirty="0"/>
              <a:t>Как Вас зовут</a:t>
            </a:r>
            <a:r>
              <a:rPr lang="ru-RU" dirty="0"/>
              <a:t>?</a:t>
            </a:r>
          </a:p>
          <a:p>
            <a:pPr marL="342900" indent="-342900">
              <a:buAutoNum type="arabicPeriod"/>
            </a:pPr>
            <a:endParaRPr lang="ru-RU" sz="600" dirty="0"/>
          </a:p>
          <a:p>
            <a:r>
              <a:rPr lang="ru-RU" dirty="0">
                <a:solidFill>
                  <a:srgbClr val="6A2A25"/>
                </a:solidFill>
              </a:rPr>
              <a:t>2</a:t>
            </a:r>
            <a:r>
              <a:rPr lang="ru-RU" dirty="0"/>
              <a:t>. </a:t>
            </a:r>
            <a:r>
              <a:rPr lang="ru-RU" b="1" dirty="0"/>
              <a:t>Чем Вы увлекаетесь</a:t>
            </a:r>
            <a:r>
              <a:rPr lang="ru-RU" dirty="0"/>
              <a:t>? </a:t>
            </a:r>
            <a:r>
              <a:rPr lang="ru-RU" sz="1600" i="1" dirty="0"/>
              <a:t>(спортивная секция, хобби, школьное самоуправление, музыкальная или художественная школа и др.</a:t>
            </a:r>
            <a:r>
              <a:rPr lang="ru-RU" sz="1400" i="1" dirty="0"/>
              <a:t>)</a:t>
            </a:r>
          </a:p>
          <a:p>
            <a:endParaRPr lang="ru-RU" sz="600" i="1" dirty="0"/>
          </a:p>
          <a:p>
            <a:r>
              <a:rPr lang="ru-RU" dirty="0">
                <a:solidFill>
                  <a:srgbClr val="6A2A25"/>
                </a:solidFill>
              </a:rPr>
              <a:t>3</a:t>
            </a:r>
            <a:r>
              <a:rPr lang="ru-RU" dirty="0"/>
              <a:t>. </a:t>
            </a:r>
            <a:r>
              <a:rPr lang="ru-RU" b="1" dirty="0"/>
              <a:t>Каким талантом Вы обладаете</a:t>
            </a:r>
            <a:r>
              <a:rPr lang="ru-RU" dirty="0"/>
              <a:t>?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19FC0DE-BCF9-EA61-E609-D3415C7B08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361069" y="6372225"/>
            <a:ext cx="1371600" cy="13716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E57E17D-D86C-BECB-C4BF-7D7ACF403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145156" y="6030644"/>
            <a:ext cx="1371600" cy="13716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42AF619-8185-6107-CA50-A0649E88B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08669" y="5339189"/>
            <a:ext cx="1371600" cy="13716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4D9923F-29B4-43D7-FF58-351290F8F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91113" y="4997608"/>
            <a:ext cx="1371600" cy="13716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0EEF587-F310-C8C7-9093-1F9A43ED79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49892" y="4314789"/>
            <a:ext cx="1371600" cy="13716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8490159-A1E6-5311-FFA0-D639FCFA9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46869" y="3628989"/>
            <a:ext cx="1371600" cy="13716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29F0DAB-F347-EA3B-A802-7BABEA440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269932" y="4647734"/>
            <a:ext cx="1371600" cy="137160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495F257-BEA2-3C63-C14A-983C1AA91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21997" y="6710789"/>
            <a:ext cx="1371600" cy="13716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2515E35-BAB0-B5F9-26EA-C5B383170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339554" y="7063680"/>
            <a:ext cx="1371600" cy="1371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0069" y="3857625"/>
            <a:ext cx="144270" cy="29889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17069" y="2755285"/>
            <a:ext cx="70104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5400" dirty="0"/>
              <a:t>ЗАЧЕМ</a:t>
            </a:r>
            <a:r>
              <a:rPr lang="ru-RU" sz="5400" dirty="0"/>
              <a:t> </a:t>
            </a:r>
            <a:r>
              <a:rPr sz="5400" dirty="0"/>
              <a:t>МЫ</a:t>
            </a:r>
            <a:r>
              <a:rPr lang="ru-RU" sz="5400" dirty="0"/>
              <a:t> </a:t>
            </a:r>
            <a:r>
              <a:rPr sz="5400" dirty="0"/>
              <a:t>ЗДЕСЬ</a:t>
            </a:r>
            <a:r>
              <a:rPr lang="ru-RU" sz="5400" dirty="0"/>
              <a:t> </a:t>
            </a:r>
            <a:r>
              <a:rPr sz="5400" dirty="0"/>
              <a:t>СОБРАЛИСЬ? </a:t>
            </a:r>
          </a:p>
        </p:txBody>
      </p:sp>
    </p:spTree>
    <p:extLst>
      <p:ext uri="{BB962C8B-B14F-4D97-AF65-F5344CB8AC3E}">
        <p14:creationId xmlns:p14="http://schemas.microsoft.com/office/powerpoint/2010/main" val="2060846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25" name="object 2"/>
          <p:cNvSpPr txBox="1"/>
          <p:nvPr/>
        </p:nvSpPr>
        <p:spPr>
          <a:xfrm>
            <a:off x="550069" y="3781425"/>
            <a:ext cx="144270" cy="30651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id="{AEC76F0B-6846-21F8-2B66-D6ED9D99E4FB}"/>
              </a:ext>
            </a:extLst>
          </p:cNvPr>
          <p:cNvSpPr txBox="1">
            <a:spLocks/>
          </p:cNvSpPr>
          <p:nvPr/>
        </p:nvSpPr>
        <p:spPr>
          <a:xfrm>
            <a:off x="1154825" y="1277708"/>
            <a:ext cx="899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>
              <a:defRPr sz="3200">
                <a:solidFill>
                  <a:srgbClr val="6A2A25"/>
                </a:solidFill>
                <a:latin typeface="Georgia" panose="02040502050405020303" pitchFamily="18" charset="0"/>
              </a:defRPr>
            </a:lvl1pPr>
          </a:lstStyle>
          <a:p>
            <a:r>
              <a:rPr lang="ru-RU" dirty="0">
                <a:latin typeface="Sreda" panose="02060605040000000002" pitchFamily="18" charset="0"/>
              </a:rPr>
              <a:t>РАЗГОВОР </a:t>
            </a:r>
            <a:br>
              <a:rPr lang="ru-RU" dirty="0">
                <a:latin typeface="Sreda" panose="02060605040000000002" pitchFamily="18" charset="0"/>
              </a:rPr>
            </a:br>
            <a:r>
              <a:rPr lang="ru-RU" dirty="0">
                <a:latin typeface="Sreda" panose="02060605040000000002" pitchFamily="18" charset="0"/>
              </a:rPr>
              <a:t>О ФУНДАМЕНТАЛЬНОМ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3D4BD0B0-05B7-213A-B1F9-3A87832F4803}"/>
              </a:ext>
            </a:extLst>
          </p:cNvPr>
          <p:cNvGrpSpPr/>
          <p:nvPr/>
        </p:nvGrpSpPr>
        <p:grpSpPr>
          <a:xfrm>
            <a:off x="1699121" y="3443808"/>
            <a:ext cx="5023145" cy="1340431"/>
            <a:chOff x="1607204" y="3867494"/>
            <a:chExt cx="5023145" cy="1340431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45617172-B522-01CA-351B-AC206030B9D6}"/>
                </a:ext>
              </a:extLst>
            </p:cNvPr>
            <p:cNvGrpSpPr/>
            <p:nvPr/>
          </p:nvGrpSpPr>
          <p:grpSpPr>
            <a:xfrm>
              <a:off x="1607204" y="3867494"/>
              <a:ext cx="5023145" cy="1340431"/>
              <a:chOff x="2809532" y="3985904"/>
              <a:chExt cx="5023145" cy="1340431"/>
            </a:xfrm>
          </p:grpSpPr>
          <p:sp>
            <p:nvSpPr>
              <p:cNvPr id="8" name="object 8"/>
              <p:cNvSpPr txBox="1"/>
              <p:nvPr/>
            </p:nvSpPr>
            <p:spPr>
              <a:xfrm>
                <a:off x="2938224" y="3985904"/>
                <a:ext cx="386878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kern="0"/>
                </a:defPPr>
                <a:lvl1pPr>
                  <a:defRPr sz="3200">
                    <a:solidFill>
                      <a:srgbClr val="6A2A25"/>
                    </a:solidFill>
                    <a:latin typeface="Georgia" panose="02040502050405020303" pitchFamily="18" charset="0"/>
                  </a:defRPr>
                </a:lvl1pPr>
              </a:lstStyle>
              <a:p>
                <a:r>
                  <a:rPr dirty="0">
                    <a:latin typeface="Sreda" panose="02060605040000000002" pitchFamily="18" charset="0"/>
                  </a:rPr>
                  <a:t>ЧТО ТАКОЕ </a:t>
                </a:r>
                <a:br>
                  <a:rPr lang="en-US" dirty="0">
                    <a:latin typeface="Sreda" panose="02060605040000000002" pitchFamily="18" charset="0"/>
                  </a:rPr>
                </a:br>
                <a:r>
                  <a:rPr dirty="0">
                    <a:latin typeface="Sreda" panose="02060605040000000002" pitchFamily="18" charset="0"/>
                  </a:rPr>
                  <a:t>ЦЕННОСТИ?</a:t>
                </a:r>
              </a:p>
            </p:txBody>
          </p:sp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3E889CEB-E4F7-3B17-8DA2-FD3910495BA7}"/>
                  </a:ext>
                </a:extLst>
              </p:cNvPr>
              <p:cNvSpPr/>
              <p:nvPr/>
            </p:nvSpPr>
            <p:spPr>
              <a:xfrm>
                <a:off x="2809532" y="4562354"/>
                <a:ext cx="5023145" cy="763981"/>
              </a:xfrm>
              <a:prstGeom prst="rect">
                <a:avLst/>
              </a:prstGeom>
              <a:solidFill>
                <a:srgbClr val="6A2A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4800" dirty="0">
                    <a:latin typeface="Sreda" panose="02060605040000000002" pitchFamily="18" charset="0"/>
                  </a:rPr>
                  <a:t>ЦЕННОСТИ</a:t>
                </a:r>
                <a:r>
                  <a:rPr lang="en-US" sz="4800" dirty="0">
                    <a:latin typeface="Sreda" panose="02060605040000000002" pitchFamily="18" charset="0"/>
                  </a:rPr>
                  <a:t>?</a:t>
                </a:r>
                <a:endParaRPr lang="ru-RU" sz="4800" dirty="0">
                  <a:latin typeface="Sreda" panose="02060605040000000002" pitchFamily="18" charset="0"/>
                </a:endParaRPr>
              </a:p>
            </p:txBody>
          </p:sp>
        </p:grp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39A54783-8CDF-511B-6669-3D69E57778C2}"/>
                </a:ext>
              </a:extLst>
            </p:cNvPr>
            <p:cNvCxnSpPr>
              <a:cxnSpLocks/>
            </p:cNvCxnSpPr>
            <p:nvPr/>
          </p:nvCxnSpPr>
          <p:spPr>
            <a:xfrm>
              <a:off x="1607205" y="3896305"/>
              <a:ext cx="0" cy="1311620"/>
            </a:xfrm>
            <a:prstGeom prst="line">
              <a:avLst/>
            </a:prstGeom>
            <a:ln w="762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0F07F4C4-14FC-3670-0AD9-2345CB5AB504}"/>
              </a:ext>
            </a:extLst>
          </p:cNvPr>
          <p:cNvGrpSpPr/>
          <p:nvPr/>
        </p:nvGrpSpPr>
        <p:grpSpPr>
          <a:xfrm>
            <a:off x="6617568" y="2326351"/>
            <a:ext cx="6839166" cy="5248978"/>
            <a:chOff x="5398396" y="1419226"/>
            <a:chExt cx="8058338" cy="6184678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6516185" y="1419226"/>
              <a:ext cx="6940549" cy="6184678"/>
              <a:chOff x="7882703" y="2895726"/>
              <a:chExt cx="4184964" cy="3773874"/>
            </a:xfrm>
          </p:grpSpPr>
          <p:grpSp>
            <p:nvGrpSpPr>
              <p:cNvPr id="9" name="object 9"/>
              <p:cNvGrpSpPr/>
              <p:nvPr/>
            </p:nvGrpSpPr>
            <p:grpSpPr>
              <a:xfrm>
                <a:off x="7882703" y="2895726"/>
                <a:ext cx="3041712" cy="3767417"/>
                <a:chOff x="6507137" y="2895726"/>
                <a:chExt cx="3041713" cy="3767417"/>
              </a:xfrm>
            </p:grpSpPr>
            <p:sp>
              <p:nvSpPr>
                <p:cNvPr id="10" name="object 10"/>
                <p:cNvSpPr/>
                <p:nvPr/>
              </p:nvSpPr>
              <p:spPr>
                <a:xfrm>
                  <a:off x="6507137" y="2895726"/>
                  <a:ext cx="2527935" cy="376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7934" h="3765550">
                      <a:moveTo>
                        <a:pt x="32524" y="0"/>
                      </a:moveTo>
                      <a:lnTo>
                        <a:pt x="0" y="0"/>
                      </a:lnTo>
                      <a:lnTo>
                        <a:pt x="0" y="32512"/>
                      </a:lnTo>
                      <a:lnTo>
                        <a:pt x="32524" y="0"/>
                      </a:lnTo>
                      <a:close/>
                    </a:path>
                    <a:path w="2527934" h="3765550">
                      <a:moveTo>
                        <a:pt x="99377" y="0"/>
                      </a:moveTo>
                      <a:lnTo>
                        <a:pt x="66243" y="0"/>
                      </a:lnTo>
                      <a:lnTo>
                        <a:pt x="0" y="66230"/>
                      </a:lnTo>
                      <a:lnTo>
                        <a:pt x="0" y="98742"/>
                      </a:lnTo>
                      <a:lnTo>
                        <a:pt x="99377" y="0"/>
                      </a:lnTo>
                      <a:close/>
                    </a:path>
                    <a:path w="2527934" h="3765550">
                      <a:moveTo>
                        <a:pt x="165595" y="0"/>
                      </a:moveTo>
                      <a:lnTo>
                        <a:pt x="133096" y="0"/>
                      </a:lnTo>
                      <a:lnTo>
                        <a:pt x="0" y="133083"/>
                      </a:lnTo>
                      <a:lnTo>
                        <a:pt x="0" y="165569"/>
                      </a:lnTo>
                      <a:lnTo>
                        <a:pt x="165595" y="0"/>
                      </a:lnTo>
                      <a:close/>
                    </a:path>
                    <a:path w="2527934" h="3765550">
                      <a:moveTo>
                        <a:pt x="232435" y="0"/>
                      </a:moveTo>
                      <a:lnTo>
                        <a:pt x="199313" y="0"/>
                      </a:lnTo>
                      <a:lnTo>
                        <a:pt x="0" y="199313"/>
                      </a:lnTo>
                      <a:lnTo>
                        <a:pt x="0" y="232422"/>
                      </a:lnTo>
                      <a:lnTo>
                        <a:pt x="232435" y="0"/>
                      </a:lnTo>
                      <a:close/>
                    </a:path>
                    <a:path w="2527934" h="3765550">
                      <a:moveTo>
                        <a:pt x="242252" y="556831"/>
                      </a:moveTo>
                      <a:lnTo>
                        <a:pt x="0" y="798474"/>
                      </a:lnTo>
                      <a:lnTo>
                        <a:pt x="0" y="831583"/>
                      </a:lnTo>
                      <a:lnTo>
                        <a:pt x="242252" y="589343"/>
                      </a:lnTo>
                      <a:lnTo>
                        <a:pt x="242252" y="556831"/>
                      </a:lnTo>
                      <a:close/>
                    </a:path>
                    <a:path w="2527934" h="3765550">
                      <a:moveTo>
                        <a:pt x="242252" y="290080"/>
                      </a:moveTo>
                      <a:lnTo>
                        <a:pt x="0" y="532307"/>
                      </a:lnTo>
                      <a:lnTo>
                        <a:pt x="0" y="565442"/>
                      </a:lnTo>
                      <a:lnTo>
                        <a:pt x="242252" y="323176"/>
                      </a:lnTo>
                      <a:lnTo>
                        <a:pt x="242252" y="290080"/>
                      </a:lnTo>
                      <a:close/>
                    </a:path>
                    <a:path w="2527934" h="3765550">
                      <a:moveTo>
                        <a:pt x="257581" y="640867"/>
                      </a:moveTo>
                      <a:lnTo>
                        <a:pt x="242252" y="640867"/>
                      </a:lnTo>
                      <a:lnTo>
                        <a:pt x="242252" y="623074"/>
                      </a:lnTo>
                      <a:lnTo>
                        <a:pt x="0" y="865301"/>
                      </a:lnTo>
                      <a:lnTo>
                        <a:pt x="0" y="876960"/>
                      </a:lnTo>
                      <a:lnTo>
                        <a:pt x="20840" y="876960"/>
                      </a:lnTo>
                      <a:lnTo>
                        <a:pt x="257581" y="640867"/>
                      </a:lnTo>
                      <a:close/>
                    </a:path>
                    <a:path w="2527934" h="3765550">
                      <a:moveTo>
                        <a:pt x="298056" y="333603"/>
                      </a:moveTo>
                      <a:lnTo>
                        <a:pt x="264922" y="333603"/>
                      </a:lnTo>
                      <a:lnTo>
                        <a:pt x="0" y="599160"/>
                      </a:lnTo>
                      <a:lnTo>
                        <a:pt x="0" y="631647"/>
                      </a:lnTo>
                      <a:lnTo>
                        <a:pt x="298056" y="333603"/>
                      </a:lnTo>
                      <a:close/>
                    </a:path>
                    <a:path w="2527934" h="3765550">
                      <a:moveTo>
                        <a:pt x="298640" y="0"/>
                      </a:moveTo>
                      <a:lnTo>
                        <a:pt x="266166" y="0"/>
                      </a:lnTo>
                      <a:lnTo>
                        <a:pt x="0" y="266166"/>
                      </a:lnTo>
                      <a:lnTo>
                        <a:pt x="0" y="298653"/>
                      </a:lnTo>
                      <a:lnTo>
                        <a:pt x="298640" y="0"/>
                      </a:lnTo>
                      <a:close/>
                    </a:path>
                    <a:path w="2527934" h="3765550">
                      <a:moveTo>
                        <a:pt x="323786" y="640867"/>
                      </a:moveTo>
                      <a:lnTo>
                        <a:pt x="291299" y="640867"/>
                      </a:lnTo>
                      <a:lnTo>
                        <a:pt x="55206" y="876960"/>
                      </a:lnTo>
                      <a:lnTo>
                        <a:pt x="87693" y="876960"/>
                      </a:lnTo>
                      <a:lnTo>
                        <a:pt x="323786" y="640867"/>
                      </a:lnTo>
                      <a:close/>
                    </a:path>
                    <a:path w="2527934" h="3765550">
                      <a:moveTo>
                        <a:pt x="364909" y="333603"/>
                      </a:moveTo>
                      <a:lnTo>
                        <a:pt x="331774" y="333603"/>
                      </a:lnTo>
                      <a:lnTo>
                        <a:pt x="0" y="665391"/>
                      </a:lnTo>
                      <a:lnTo>
                        <a:pt x="0" y="698500"/>
                      </a:lnTo>
                      <a:lnTo>
                        <a:pt x="364909" y="333603"/>
                      </a:lnTo>
                      <a:close/>
                    </a:path>
                    <a:path w="2527934" h="3765550">
                      <a:moveTo>
                        <a:pt x="365493" y="0"/>
                      </a:moveTo>
                      <a:lnTo>
                        <a:pt x="332409" y="0"/>
                      </a:lnTo>
                      <a:lnTo>
                        <a:pt x="0" y="332397"/>
                      </a:lnTo>
                      <a:lnTo>
                        <a:pt x="0" y="365506"/>
                      </a:lnTo>
                      <a:lnTo>
                        <a:pt x="365493" y="0"/>
                      </a:lnTo>
                      <a:close/>
                    </a:path>
                    <a:path w="2527934" h="3765550">
                      <a:moveTo>
                        <a:pt x="390639" y="640867"/>
                      </a:moveTo>
                      <a:lnTo>
                        <a:pt x="357555" y="640867"/>
                      </a:lnTo>
                      <a:lnTo>
                        <a:pt x="121412" y="876960"/>
                      </a:lnTo>
                      <a:lnTo>
                        <a:pt x="154546" y="876960"/>
                      </a:lnTo>
                      <a:lnTo>
                        <a:pt x="390639" y="640867"/>
                      </a:lnTo>
                      <a:close/>
                    </a:path>
                    <a:path w="2527934" h="3765550">
                      <a:moveTo>
                        <a:pt x="431114" y="333603"/>
                      </a:moveTo>
                      <a:lnTo>
                        <a:pt x="398627" y="333603"/>
                      </a:lnTo>
                      <a:lnTo>
                        <a:pt x="0" y="732243"/>
                      </a:lnTo>
                      <a:lnTo>
                        <a:pt x="0" y="764730"/>
                      </a:lnTo>
                      <a:lnTo>
                        <a:pt x="431114" y="333603"/>
                      </a:lnTo>
                      <a:close/>
                    </a:path>
                    <a:path w="2527934" h="3765550">
                      <a:moveTo>
                        <a:pt x="431761" y="0"/>
                      </a:moveTo>
                      <a:lnTo>
                        <a:pt x="399211" y="0"/>
                      </a:lnTo>
                      <a:lnTo>
                        <a:pt x="0" y="399224"/>
                      </a:lnTo>
                      <a:lnTo>
                        <a:pt x="0" y="431736"/>
                      </a:lnTo>
                      <a:lnTo>
                        <a:pt x="431761" y="0"/>
                      </a:lnTo>
                      <a:close/>
                    </a:path>
                    <a:path w="2527934" h="3765550">
                      <a:moveTo>
                        <a:pt x="457492" y="640867"/>
                      </a:moveTo>
                      <a:lnTo>
                        <a:pt x="424370" y="640867"/>
                      </a:lnTo>
                      <a:lnTo>
                        <a:pt x="188264" y="876960"/>
                      </a:lnTo>
                      <a:lnTo>
                        <a:pt x="220802" y="876960"/>
                      </a:lnTo>
                      <a:lnTo>
                        <a:pt x="457492" y="640867"/>
                      </a:lnTo>
                      <a:close/>
                    </a:path>
                    <a:path w="2527934" h="3765550">
                      <a:moveTo>
                        <a:pt x="497967" y="609"/>
                      </a:moveTo>
                      <a:lnTo>
                        <a:pt x="490220" y="215"/>
                      </a:lnTo>
                      <a:lnTo>
                        <a:pt x="482638" y="0"/>
                      </a:lnTo>
                      <a:lnTo>
                        <a:pt x="466064" y="0"/>
                      </a:lnTo>
                      <a:lnTo>
                        <a:pt x="0" y="465455"/>
                      </a:lnTo>
                      <a:lnTo>
                        <a:pt x="0" y="498589"/>
                      </a:lnTo>
                      <a:lnTo>
                        <a:pt x="242252" y="256362"/>
                      </a:lnTo>
                      <a:lnTo>
                        <a:pt x="242252" y="236118"/>
                      </a:lnTo>
                      <a:lnTo>
                        <a:pt x="262470" y="236118"/>
                      </a:lnTo>
                      <a:lnTo>
                        <a:pt x="497967" y="609"/>
                      </a:lnTo>
                      <a:close/>
                    </a:path>
                    <a:path w="2527934" h="3765550">
                      <a:moveTo>
                        <a:pt x="553770" y="11036"/>
                      </a:moveTo>
                      <a:lnTo>
                        <a:pt x="547293" y="9283"/>
                      </a:lnTo>
                      <a:lnTo>
                        <a:pt x="540740" y="7670"/>
                      </a:lnTo>
                      <a:lnTo>
                        <a:pt x="534111" y="6210"/>
                      </a:lnTo>
                      <a:lnTo>
                        <a:pt x="527392" y="4902"/>
                      </a:lnTo>
                      <a:lnTo>
                        <a:pt x="296227" y="236118"/>
                      </a:lnTo>
                      <a:lnTo>
                        <a:pt x="328714" y="236118"/>
                      </a:lnTo>
                      <a:lnTo>
                        <a:pt x="553770" y="11036"/>
                      </a:lnTo>
                      <a:close/>
                    </a:path>
                    <a:path w="2527934" h="3765550">
                      <a:moveTo>
                        <a:pt x="601599" y="30048"/>
                      </a:moveTo>
                      <a:lnTo>
                        <a:pt x="594245" y="26377"/>
                      </a:lnTo>
                      <a:lnTo>
                        <a:pt x="586701" y="23088"/>
                      </a:lnTo>
                      <a:lnTo>
                        <a:pt x="578916" y="20231"/>
                      </a:lnTo>
                      <a:lnTo>
                        <a:pt x="362445" y="236118"/>
                      </a:lnTo>
                      <a:lnTo>
                        <a:pt x="395566" y="236118"/>
                      </a:lnTo>
                      <a:lnTo>
                        <a:pt x="601599" y="30048"/>
                      </a:lnTo>
                      <a:close/>
                    </a:path>
                    <a:path w="2527934" h="3765550">
                      <a:moveTo>
                        <a:pt x="642708" y="55803"/>
                      </a:moveTo>
                      <a:lnTo>
                        <a:pt x="636600" y="51320"/>
                      </a:lnTo>
                      <a:lnTo>
                        <a:pt x="630034" y="46824"/>
                      </a:lnTo>
                      <a:lnTo>
                        <a:pt x="623087" y="42316"/>
                      </a:lnTo>
                      <a:lnTo>
                        <a:pt x="429285" y="236118"/>
                      </a:lnTo>
                      <a:lnTo>
                        <a:pt x="461784" y="236118"/>
                      </a:lnTo>
                      <a:lnTo>
                        <a:pt x="642708" y="55803"/>
                      </a:lnTo>
                      <a:close/>
                    </a:path>
                    <a:path w="2527934" h="3765550">
                      <a:moveTo>
                        <a:pt x="677659" y="87083"/>
                      </a:moveTo>
                      <a:lnTo>
                        <a:pt x="672731" y="81368"/>
                      </a:lnTo>
                      <a:lnTo>
                        <a:pt x="667219" y="76034"/>
                      </a:lnTo>
                      <a:lnTo>
                        <a:pt x="661098" y="71132"/>
                      </a:lnTo>
                      <a:lnTo>
                        <a:pt x="490613" y="241617"/>
                      </a:lnTo>
                      <a:lnTo>
                        <a:pt x="497560" y="245313"/>
                      </a:lnTo>
                      <a:lnTo>
                        <a:pt x="503288" y="250418"/>
                      </a:lnTo>
                      <a:lnTo>
                        <a:pt x="507771" y="256946"/>
                      </a:lnTo>
                      <a:lnTo>
                        <a:pt x="677659" y="87083"/>
                      </a:lnTo>
                      <a:close/>
                    </a:path>
                    <a:path w="2527934" h="3765550">
                      <a:moveTo>
                        <a:pt x="696696" y="767816"/>
                      </a:moveTo>
                      <a:lnTo>
                        <a:pt x="645756" y="818718"/>
                      </a:lnTo>
                      <a:lnTo>
                        <a:pt x="659752" y="807237"/>
                      </a:lnTo>
                      <a:lnTo>
                        <a:pt x="672909" y="794931"/>
                      </a:lnTo>
                      <a:lnTo>
                        <a:pt x="685215" y="781799"/>
                      </a:lnTo>
                      <a:lnTo>
                        <a:pt x="696696" y="767816"/>
                      </a:lnTo>
                      <a:close/>
                    </a:path>
                    <a:path w="2527934" h="3765550">
                      <a:moveTo>
                        <a:pt x="707682" y="123888"/>
                      </a:moveTo>
                      <a:lnTo>
                        <a:pt x="703199" y="117348"/>
                      </a:lnTo>
                      <a:lnTo>
                        <a:pt x="698525" y="110998"/>
                      </a:lnTo>
                      <a:lnTo>
                        <a:pt x="693585" y="104851"/>
                      </a:lnTo>
                      <a:lnTo>
                        <a:pt x="515759" y="283324"/>
                      </a:lnTo>
                      <a:lnTo>
                        <a:pt x="515759" y="285165"/>
                      </a:lnTo>
                      <a:lnTo>
                        <a:pt x="514921" y="294894"/>
                      </a:lnTo>
                      <a:lnTo>
                        <a:pt x="488010" y="330085"/>
                      </a:lnTo>
                      <a:lnTo>
                        <a:pt x="471004" y="333603"/>
                      </a:lnTo>
                      <a:lnTo>
                        <a:pt x="464832" y="333603"/>
                      </a:lnTo>
                      <a:lnTo>
                        <a:pt x="255752" y="543356"/>
                      </a:lnTo>
                      <a:lnTo>
                        <a:pt x="288251" y="543356"/>
                      </a:lnTo>
                      <a:lnTo>
                        <a:pt x="707682" y="123888"/>
                      </a:lnTo>
                      <a:close/>
                    </a:path>
                    <a:path w="2527934" h="3765550">
                      <a:moveTo>
                        <a:pt x="724890" y="406590"/>
                      </a:moveTo>
                      <a:lnTo>
                        <a:pt x="254533" y="876960"/>
                      </a:lnTo>
                      <a:lnTo>
                        <a:pt x="287604" y="876960"/>
                      </a:lnTo>
                      <a:lnTo>
                        <a:pt x="713854" y="450748"/>
                      </a:lnTo>
                      <a:lnTo>
                        <a:pt x="710984" y="445833"/>
                      </a:lnTo>
                      <a:lnTo>
                        <a:pt x="708329" y="441769"/>
                      </a:lnTo>
                      <a:lnTo>
                        <a:pt x="705866" y="438492"/>
                      </a:lnTo>
                      <a:lnTo>
                        <a:pt x="710958" y="430974"/>
                      </a:lnTo>
                      <a:lnTo>
                        <a:pt x="715835" y="423151"/>
                      </a:lnTo>
                      <a:lnTo>
                        <a:pt x="720483" y="415023"/>
                      </a:lnTo>
                      <a:lnTo>
                        <a:pt x="724890" y="406590"/>
                      </a:lnTo>
                      <a:close/>
                    </a:path>
                    <a:path w="2527934" h="3765550">
                      <a:moveTo>
                        <a:pt x="730999" y="166801"/>
                      </a:moveTo>
                      <a:lnTo>
                        <a:pt x="727748" y="159461"/>
                      </a:lnTo>
                      <a:lnTo>
                        <a:pt x="724255" y="152082"/>
                      </a:lnTo>
                      <a:lnTo>
                        <a:pt x="720598" y="144741"/>
                      </a:lnTo>
                      <a:lnTo>
                        <a:pt x="321957" y="543356"/>
                      </a:lnTo>
                      <a:lnTo>
                        <a:pt x="355104" y="543356"/>
                      </a:lnTo>
                      <a:lnTo>
                        <a:pt x="730999" y="166801"/>
                      </a:lnTo>
                      <a:close/>
                    </a:path>
                    <a:path w="2527934" h="3765550">
                      <a:moveTo>
                        <a:pt x="735939" y="494893"/>
                      </a:moveTo>
                      <a:lnTo>
                        <a:pt x="733069" y="487146"/>
                      </a:lnTo>
                      <a:lnTo>
                        <a:pt x="729767" y="479564"/>
                      </a:lnTo>
                      <a:lnTo>
                        <a:pt x="726122" y="472211"/>
                      </a:lnTo>
                      <a:lnTo>
                        <a:pt x="321373" y="876960"/>
                      </a:lnTo>
                      <a:lnTo>
                        <a:pt x="353860" y="876960"/>
                      </a:lnTo>
                      <a:lnTo>
                        <a:pt x="735939" y="494893"/>
                      </a:lnTo>
                      <a:close/>
                    </a:path>
                    <a:path w="2527934" h="3765550">
                      <a:moveTo>
                        <a:pt x="748169" y="216471"/>
                      </a:moveTo>
                      <a:lnTo>
                        <a:pt x="746569" y="210070"/>
                      </a:lnTo>
                      <a:lnTo>
                        <a:pt x="744804" y="203746"/>
                      </a:lnTo>
                      <a:lnTo>
                        <a:pt x="742886" y="197497"/>
                      </a:lnTo>
                      <a:lnTo>
                        <a:pt x="740816" y="191325"/>
                      </a:lnTo>
                      <a:lnTo>
                        <a:pt x="388823" y="543356"/>
                      </a:lnTo>
                      <a:lnTo>
                        <a:pt x="421297" y="543356"/>
                      </a:lnTo>
                      <a:lnTo>
                        <a:pt x="748169" y="216471"/>
                      </a:lnTo>
                      <a:close/>
                    </a:path>
                    <a:path w="2527934" h="3765550">
                      <a:moveTo>
                        <a:pt x="750620" y="647598"/>
                      </a:moveTo>
                      <a:lnTo>
                        <a:pt x="525564" y="872667"/>
                      </a:lnTo>
                      <a:lnTo>
                        <a:pt x="537133" y="870292"/>
                      </a:lnTo>
                      <a:lnTo>
                        <a:pt x="548563" y="867460"/>
                      </a:lnTo>
                      <a:lnTo>
                        <a:pt x="738352" y="692365"/>
                      </a:lnTo>
                      <a:lnTo>
                        <a:pt x="750620" y="647598"/>
                      </a:lnTo>
                      <a:close/>
                    </a:path>
                    <a:path w="2527934" h="3765550">
                      <a:moveTo>
                        <a:pt x="750620" y="547027"/>
                      </a:moveTo>
                      <a:lnTo>
                        <a:pt x="749325" y="540283"/>
                      </a:lnTo>
                      <a:lnTo>
                        <a:pt x="747877" y="533539"/>
                      </a:lnTo>
                      <a:lnTo>
                        <a:pt x="746277" y="526796"/>
                      </a:lnTo>
                      <a:lnTo>
                        <a:pt x="744512" y="520039"/>
                      </a:lnTo>
                      <a:lnTo>
                        <a:pt x="387578" y="876960"/>
                      </a:lnTo>
                      <a:lnTo>
                        <a:pt x="420712" y="876960"/>
                      </a:lnTo>
                      <a:lnTo>
                        <a:pt x="750620" y="547027"/>
                      </a:lnTo>
                      <a:close/>
                    </a:path>
                    <a:path w="2527934" h="3765550">
                      <a:moveTo>
                        <a:pt x="753681" y="311543"/>
                      </a:moveTo>
                      <a:lnTo>
                        <a:pt x="504723" y="559917"/>
                      </a:lnTo>
                      <a:lnTo>
                        <a:pt x="508355" y="565277"/>
                      </a:lnTo>
                      <a:lnTo>
                        <a:pt x="511302" y="570953"/>
                      </a:lnTo>
                      <a:lnTo>
                        <a:pt x="513549" y="576922"/>
                      </a:lnTo>
                      <a:lnTo>
                        <a:pt x="515124" y="583209"/>
                      </a:lnTo>
                      <a:lnTo>
                        <a:pt x="745744" y="352018"/>
                      </a:lnTo>
                      <a:lnTo>
                        <a:pt x="748296" y="341884"/>
                      </a:lnTo>
                      <a:lnTo>
                        <a:pt x="750468" y="331774"/>
                      </a:lnTo>
                      <a:lnTo>
                        <a:pt x="752271" y="321652"/>
                      </a:lnTo>
                      <a:lnTo>
                        <a:pt x="753605" y="312064"/>
                      </a:lnTo>
                      <a:lnTo>
                        <a:pt x="753681" y="311543"/>
                      </a:lnTo>
                      <a:close/>
                    </a:path>
                    <a:path w="2527934" h="3765550">
                      <a:moveTo>
                        <a:pt x="754913" y="609587"/>
                      </a:moveTo>
                      <a:lnTo>
                        <a:pt x="754875" y="589343"/>
                      </a:lnTo>
                      <a:lnTo>
                        <a:pt x="754710" y="584022"/>
                      </a:lnTo>
                      <a:lnTo>
                        <a:pt x="754316" y="577075"/>
                      </a:lnTo>
                      <a:lnTo>
                        <a:pt x="454431" y="876960"/>
                      </a:lnTo>
                      <a:lnTo>
                        <a:pt x="487565" y="876960"/>
                      </a:lnTo>
                      <a:lnTo>
                        <a:pt x="754913" y="609587"/>
                      </a:lnTo>
                      <a:close/>
                    </a:path>
                    <a:path w="2527934" h="3765550">
                      <a:moveTo>
                        <a:pt x="754913" y="275971"/>
                      </a:moveTo>
                      <a:lnTo>
                        <a:pt x="754799" y="268300"/>
                      </a:lnTo>
                      <a:lnTo>
                        <a:pt x="754456" y="260642"/>
                      </a:lnTo>
                      <a:lnTo>
                        <a:pt x="753884" y="252971"/>
                      </a:lnTo>
                      <a:lnTo>
                        <a:pt x="753084" y="245313"/>
                      </a:lnTo>
                      <a:lnTo>
                        <a:pt x="455028" y="543356"/>
                      </a:lnTo>
                      <a:lnTo>
                        <a:pt x="475869" y="543356"/>
                      </a:lnTo>
                      <a:lnTo>
                        <a:pt x="480809" y="544169"/>
                      </a:lnTo>
                      <a:lnTo>
                        <a:pt x="485686" y="545795"/>
                      </a:lnTo>
                      <a:lnTo>
                        <a:pt x="754913" y="275971"/>
                      </a:lnTo>
                      <a:close/>
                    </a:path>
                    <a:path w="2527934" h="3765550">
                      <a:moveTo>
                        <a:pt x="859155" y="1932546"/>
                      </a:moveTo>
                      <a:lnTo>
                        <a:pt x="827252" y="1932546"/>
                      </a:lnTo>
                      <a:lnTo>
                        <a:pt x="827252" y="1964436"/>
                      </a:lnTo>
                      <a:lnTo>
                        <a:pt x="859155" y="1932546"/>
                      </a:lnTo>
                      <a:close/>
                    </a:path>
                    <a:path w="2527934" h="3765550">
                      <a:moveTo>
                        <a:pt x="925410" y="1932546"/>
                      </a:moveTo>
                      <a:lnTo>
                        <a:pt x="892873" y="1932546"/>
                      </a:lnTo>
                      <a:lnTo>
                        <a:pt x="827252" y="1998167"/>
                      </a:lnTo>
                      <a:lnTo>
                        <a:pt x="827252" y="2030666"/>
                      </a:lnTo>
                      <a:lnTo>
                        <a:pt x="925410" y="1932546"/>
                      </a:lnTo>
                      <a:close/>
                    </a:path>
                    <a:path w="2527934" h="3765550">
                      <a:moveTo>
                        <a:pt x="992251" y="1932546"/>
                      </a:moveTo>
                      <a:lnTo>
                        <a:pt x="959129" y="1932546"/>
                      </a:lnTo>
                      <a:lnTo>
                        <a:pt x="827252" y="2064385"/>
                      </a:lnTo>
                      <a:lnTo>
                        <a:pt x="827252" y="2097519"/>
                      </a:lnTo>
                      <a:lnTo>
                        <a:pt x="992251" y="1932546"/>
                      </a:lnTo>
                      <a:close/>
                    </a:path>
                    <a:path w="2527934" h="3765550">
                      <a:moveTo>
                        <a:pt x="1058468" y="1932546"/>
                      </a:moveTo>
                      <a:lnTo>
                        <a:pt x="1025969" y="1932546"/>
                      </a:lnTo>
                      <a:lnTo>
                        <a:pt x="827252" y="2131237"/>
                      </a:lnTo>
                      <a:lnTo>
                        <a:pt x="827252" y="2163762"/>
                      </a:lnTo>
                      <a:lnTo>
                        <a:pt x="1058468" y="1932546"/>
                      </a:lnTo>
                      <a:close/>
                    </a:path>
                    <a:path w="2527934" h="3765550">
                      <a:moveTo>
                        <a:pt x="1075651" y="401980"/>
                      </a:moveTo>
                      <a:lnTo>
                        <a:pt x="889838" y="215290"/>
                      </a:lnTo>
                      <a:lnTo>
                        <a:pt x="885748" y="222910"/>
                      </a:lnTo>
                      <a:lnTo>
                        <a:pt x="881900" y="230530"/>
                      </a:lnTo>
                      <a:lnTo>
                        <a:pt x="878205" y="236880"/>
                      </a:lnTo>
                      <a:lnTo>
                        <a:pt x="1072591" y="431190"/>
                      </a:lnTo>
                      <a:lnTo>
                        <a:pt x="1073010" y="423570"/>
                      </a:lnTo>
                      <a:lnTo>
                        <a:pt x="1073658" y="417220"/>
                      </a:lnTo>
                      <a:lnTo>
                        <a:pt x="1074547" y="409600"/>
                      </a:lnTo>
                      <a:lnTo>
                        <a:pt x="1075651" y="401980"/>
                      </a:lnTo>
                      <a:close/>
                    </a:path>
                    <a:path w="2527934" h="3765550">
                      <a:moveTo>
                        <a:pt x="1086104" y="512470"/>
                      </a:moveTo>
                      <a:lnTo>
                        <a:pt x="1082154" y="501040"/>
                      </a:lnTo>
                      <a:lnTo>
                        <a:pt x="1078903" y="489610"/>
                      </a:lnTo>
                      <a:lnTo>
                        <a:pt x="1076337" y="479450"/>
                      </a:lnTo>
                      <a:lnTo>
                        <a:pt x="1074458" y="466750"/>
                      </a:lnTo>
                      <a:lnTo>
                        <a:pt x="867156" y="259740"/>
                      </a:lnTo>
                      <a:lnTo>
                        <a:pt x="863460" y="267360"/>
                      </a:lnTo>
                      <a:lnTo>
                        <a:pt x="860209" y="274980"/>
                      </a:lnTo>
                      <a:lnTo>
                        <a:pt x="857351" y="282600"/>
                      </a:lnTo>
                      <a:lnTo>
                        <a:pt x="1086104" y="512470"/>
                      </a:lnTo>
                      <a:close/>
                    </a:path>
                    <a:path w="2527934" h="3765550">
                      <a:moveTo>
                        <a:pt x="1092860" y="352450"/>
                      </a:moveTo>
                      <a:lnTo>
                        <a:pt x="916216" y="175920"/>
                      </a:lnTo>
                      <a:lnTo>
                        <a:pt x="902754" y="194970"/>
                      </a:lnTo>
                      <a:lnTo>
                        <a:pt x="1083043" y="375310"/>
                      </a:lnTo>
                      <a:lnTo>
                        <a:pt x="1085469" y="367690"/>
                      </a:lnTo>
                      <a:lnTo>
                        <a:pt x="1088758" y="360070"/>
                      </a:lnTo>
                      <a:lnTo>
                        <a:pt x="1092860" y="352450"/>
                      </a:lnTo>
                      <a:close/>
                    </a:path>
                    <a:path w="2527934" h="3765550">
                      <a:moveTo>
                        <a:pt x="1119238" y="311810"/>
                      </a:moveTo>
                      <a:lnTo>
                        <a:pt x="946886" y="140360"/>
                      </a:lnTo>
                      <a:lnTo>
                        <a:pt x="941565" y="145440"/>
                      </a:lnTo>
                      <a:lnTo>
                        <a:pt x="936472" y="151790"/>
                      </a:lnTo>
                      <a:lnTo>
                        <a:pt x="931557" y="158140"/>
                      </a:lnTo>
                      <a:lnTo>
                        <a:pt x="1105141" y="330860"/>
                      </a:lnTo>
                      <a:lnTo>
                        <a:pt x="1109179" y="324510"/>
                      </a:lnTo>
                      <a:lnTo>
                        <a:pt x="1113904" y="318160"/>
                      </a:lnTo>
                      <a:lnTo>
                        <a:pt x="1119238" y="311810"/>
                      </a:lnTo>
                      <a:close/>
                    </a:path>
                    <a:path w="2527934" h="3765550">
                      <a:moveTo>
                        <a:pt x="1125321" y="1932546"/>
                      </a:moveTo>
                      <a:lnTo>
                        <a:pt x="1092822" y="1932546"/>
                      </a:lnTo>
                      <a:lnTo>
                        <a:pt x="848741" y="2176005"/>
                      </a:lnTo>
                      <a:lnTo>
                        <a:pt x="881824" y="2176005"/>
                      </a:lnTo>
                      <a:lnTo>
                        <a:pt x="1125321" y="1932546"/>
                      </a:lnTo>
                      <a:close/>
                    </a:path>
                    <a:path w="2527934" h="3765550">
                      <a:moveTo>
                        <a:pt x="1129626" y="855370"/>
                      </a:moveTo>
                      <a:lnTo>
                        <a:pt x="850607" y="575970"/>
                      </a:lnTo>
                      <a:lnTo>
                        <a:pt x="855497" y="591210"/>
                      </a:lnTo>
                      <a:lnTo>
                        <a:pt x="860894" y="605180"/>
                      </a:lnTo>
                      <a:lnTo>
                        <a:pt x="1074458" y="832510"/>
                      </a:lnTo>
                      <a:lnTo>
                        <a:pt x="1129626" y="855370"/>
                      </a:lnTo>
                      <a:close/>
                    </a:path>
                    <a:path w="2527934" h="3765550">
                      <a:moveTo>
                        <a:pt x="1154188" y="280060"/>
                      </a:moveTo>
                      <a:lnTo>
                        <a:pt x="980605" y="107340"/>
                      </a:lnTo>
                      <a:lnTo>
                        <a:pt x="963434" y="122580"/>
                      </a:lnTo>
                      <a:lnTo>
                        <a:pt x="1135799" y="295300"/>
                      </a:lnTo>
                      <a:lnTo>
                        <a:pt x="1141514" y="290220"/>
                      </a:lnTo>
                      <a:lnTo>
                        <a:pt x="1147622" y="285140"/>
                      </a:lnTo>
                      <a:lnTo>
                        <a:pt x="1154188" y="280060"/>
                      </a:lnTo>
                      <a:close/>
                    </a:path>
                    <a:path w="2527934" h="3765550">
                      <a:moveTo>
                        <a:pt x="1192161" y="1932546"/>
                      </a:moveTo>
                      <a:lnTo>
                        <a:pt x="1159040" y="1932546"/>
                      </a:lnTo>
                      <a:lnTo>
                        <a:pt x="915593" y="2176005"/>
                      </a:lnTo>
                      <a:lnTo>
                        <a:pt x="948093" y="2176005"/>
                      </a:lnTo>
                      <a:lnTo>
                        <a:pt x="1192161" y="1932546"/>
                      </a:lnTo>
                      <a:close/>
                    </a:path>
                    <a:path w="2527934" h="3765550">
                      <a:moveTo>
                        <a:pt x="1197076" y="257200"/>
                      </a:moveTo>
                      <a:lnTo>
                        <a:pt x="1018019" y="78130"/>
                      </a:lnTo>
                      <a:lnTo>
                        <a:pt x="1011910" y="83210"/>
                      </a:lnTo>
                      <a:lnTo>
                        <a:pt x="1005547" y="87020"/>
                      </a:lnTo>
                      <a:lnTo>
                        <a:pt x="999032" y="92100"/>
                      </a:lnTo>
                      <a:lnTo>
                        <a:pt x="1175029" y="267360"/>
                      </a:lnTo>
                      <a:lnTo>
                        <a:pt x="1181989" y="263550"/>
                      </a:lnTo>
                      <a:lnTo>
                        <a:pt x="1189329" y="259740"/>
                      </a:lnTo>
                      <a:lnTo>
                        <a:pt x="1197076" y="257200"/>
                      </a:lnTo>
                      <a:close/>
                    </a:path>
                    <a:path w="2527934" h="3765550">
                      <a:moveTo>
                        <a:pt x="1215517" y="874420"/>
                      </a:moveTo>
                      <a:lnTo>
                        <a:pt x="831608" y="490880"/>
                      </a:lnTo>
                      <a:lnTo>
                        <a:pt x="832942" y="501040"/>
                      </a:lnTo>
                      <a:lnTo>
                        <a:pt x="836295" y="520090"/>
                      </a:lnTo>
                      <a:lnTo>
                        <a:pt x="838327" y="530250"/>
                      </a:lnTo>
                      <a:lnTo>
                        <a:pt x="1176274" y="868070"/>
                      </a:lnTo>
                      <a:lnTo>
                        <a:pt x="1185837" y="870610"/>
                      </a:lnTo>
                      <a:lnTo>
                        <a:pt x="1215517" y="874420"/>
                      </a:lnTo>
                      <a:close/>
                    </a:path>
                    <a:path w="2527934" h="3765550">
                      <a:moveTo>
                        <a:pt x="1251699" y="244500"/>
                      </a:moveTo>
                      <a:lnTo>
                        <a:pt x="1059726" y="52730"/>
                      </a:lnTo>
                      <a:lnTo>
                        <a:pt x="1052372" y="56540"/>
                      </a:lnTo>
                      <a:lnTo>
                        <a:pt x="1045425" y="60350"/>
                      </a:lnTo>
                      <a:lnTo>
                        <a:pt x="1038872" y="65430"/>
                      </a:lnTo>
                      <a:lnTo>
                        <a:pt x="1222857" y="249580"/>
                      </a:lnTo>
                      <a:lnTo>
                        <a:pt x="1251699" y="244500"/>
                      </a:lnTo>
                      <a:close/>
                    </a:path>
                    <a:path w="2527934" h="3765550">
                      <a:moveTo>
                        <a:pt x="1258379" y="1932546"/>
                      </a:moveTo>
                      <a:lnTo>
                        <a:pt x="1225892" y="1932546"/>
                      </a:lnTo>
                      <a:lnTo>
                        <a:pt x="981811" y="2176005"/>
                      </a:lnTo>
                      <a:lnTo>
                        <a:pt x="1014933" y="2176005"/>
                      </a:lnTo>
                      <a:lnTo>
                        <a:pt x="1258379" y="1932546"/>
                      </a:lnTo>
                      <a:close/>
                    </a:path>
                    <a:path w="2527934" h="3765550">
                      <a:moveTo>
                        <a:pt x="1284782" y="876960"/>
                      </a:moveTo>
                      <a:lnTo>
                        <a:pt x="829157" y="421030"/>
                      </a:lnTo>
                      <a:lnTo>
                        <a:pt x="828713" y="427380"/>
                      </a:lnTo>
                      <a:lnTo>
                        <a:pt x="828598" y="431190"/>
                      </a:lnTo>
                      <a:lnTo>
                        <a:pt x="828509" y="454050"/>
                      </a:lnTo>
                      <a:lnTo>
                        <a:pt x="1251699" y="876960"/>
                      </a:lnTo>
                      <a:lnTo>
                        <a:pt x="1284782" y="876960"/>
                      </a:lnTo>
                      <a:close/>
                    </a:path>
                    <a:path w="2527934" h="3765550">
                      <a:moveTo>
                        <a:pt x="1325232" y="1932546"/>
                      </a:moveTo>
                      <a:lnTo>
                        <a:pt x="1292098" y="1932546"/>
                      </a:lnTo>
                      <a:lnTo>
                        <a:pt x="1048664" y="2176005"/>
                      </a:lnTo>
                      <a:lnTo>
                        <a:pt x="1081786" y="2176005"/>
                      </a:lnTo>
                      <a:lnTo>
                        <a:pt x="1325232" y="1932546"/>
                      </a:lnTo>
                      <a:close/>
                    </a:path>
                    <a:path w="2527934" h="3765550">
                      <a:moveTo>
                        <a:pt x="1327124" y="253390"/>
                      </a:moveTo>
                      <a:lnTo>
                        <a:pt x="1105141" y="32410"/>
                      </a:lnTo>
                      <a:lnTo>
                        <a:pt x="1089558" y="37490"/>
                      </a:lnTo>
                      <a:lnTo>
                        <a:pt x="1081824" y="41300"/>
                      </a:lnTo>
                      <a:lnTo>
                        <a:pt x="1285417" y="245770"/>
                      </a:lnTo>
                      <a:lnTo>
                        <a:pt x="1306576" y="248310"/>
                      </a:lnTo>
                      <a:lnTo>
                        <a:pt x="1327124" y="253390"/>
                      </a:lnTo>
                      <a:close/>
                    </a:path>
                    <a:path w="2527934" h="3765550">
                      <a:moveTo>
                        <a:pt x="1338732" y="2751848"/>
                      </a:moveTo>
                      <a:lnTo>
                        <a:pt x="1281099" y="2809506"/>
                      </a:lnTo>
                      <a:lnTo>
                        <a:pt x="1313599" y="2809506"/>
                      </a:lnTo>
                      <a:lnTo>
                        <a:pt x="1338732" y="2784360"/>
                      </a:lnTo>
                      <a:lnTo>
                        <a:pt x="1338732" y="2751848"/>
                      </a:lnTo>
                      <a:close/>
                    </a:path>
                    <a:path w="2527934" h="3765550">
                      <a:moveTo>
                        <a:pt x="1338732" y="2685034"/>
                      </a:moveTo>
                      <a:lnTo>
                        <a:pt x="1214259" y="2809506"/>
                      </a:lnTo>
                      <a:lnTo>
                        <a:pt x="1247330" y="2809506"/>
                      </a:lnTo>
                      <a:lnTo>
                        <a:pt x="1338732" y="2717508"/>
                      </a:lnTo>
                      <a:lnTo>
                        <a:pt x="1338732" y="2685034"/>
                      </a:lnTo>
                      <a:close/>
                    </a:path>
                    <a:path w="2527934" h="3765550">
                      <a:moveTo>
                        <a:pt x="1338732" y="2618181"/>
                      </a:moveTo>
                      <a:lnTo>
                        <a:pt x="1147991" y="2809506"/>
                      </a:lnTo>
                      <a:lnTo>
                        <a:pt x="1180477" y="2809506"/>
                      </a:lnTo>
                      <a:lnTo>
                        <a:pt x="1338732" y="2651277"/>
                      </a:lnTo>
                      <a:lnTo>
                        <a:pt x="1338732" y="2618181"/>
                      </a:lnTo>
                      <a:close/>
                    </a:path>
                    <a:path w="2527934" h="3765550">
                      <a:moveTo>
                        <a:pt x="1338732" y="2551938"/>
                      </a:moveTo>
                      <a:lnTo>
                        <a:pt x="1095248" y="2795409"/>
                      </a:lnTo>
                      <a:lnTo>
                        <a:pt x="1095248" y="2809506"/>
                      </a:lnTo>
                      <a:lnTo>
                        <a:pt x="1113688" y="2809506"/>
                      </a:lnTo>
                      <a:lnTo>
                        <a:pt x="1338732" y="2584437"/>
                      </a:lnTo>
                      <a:lnTo>
                        <a:pt x="1338732" y="2551938"/>
                      </a:lnTo>
                      <a:close/>
                    </a:path>
                    <a:path w="2527934" h="3765550">
                      <a:moveTo>
                        <a:pt x="1338732" y="2485085"/>
                      </a:moveTo>
                      <a:lnTo>
                        <a:pt x="1095248" y="2728557"/>
                      </a:lnTo>
                      <a:lnTo>
                        <a:pt x="1095248" y="2761665"/>
                      </a:lnTo>
                      <a:lnTo>
                        <a:pt x="1338732" y="2518219"/>
                      </a:lnTo>
                      <a:lnTo>
                        <a:pt x="1338732" y="2485085"/>
                      </a:lnTo>
                      <a:close/>
                    </a:path>
                    <a:path w="2527934" h="3765550">
                      <a:moveTo>
                        <a:pt x="1338732" y="2418867"/>
                      </a:moveTo>
                      <a:lnTo>
                        <a:pt x="1095248" y="2662313"/>
                      </a:lnTo>
                      <a:lnTo>
                        <a:pt x="1095248" y="2694838"/>
                      </a:lnTo>
                      <a:lnTo>
                        <a:pt x="1338732" y="2451366"/>
                      </a:lnTo>
                      <a:lnTo>
                        <a:pt x="1338732" y="2418867"/>
                      </a:lnTo>
                      <a:close/>
                    </a:path>
                    <a:path w="2527934" h="3765550">
                      <a:moveTo>
                        <a:pt x="1338732" y="2352002"/>
                      </a:moveTo>
                      <a:lnTo>
                        <a:pt x="1095248" y="2595473"/>
                      </a:lnTo>
                      <a:lnTo>
                        <a:pt x="1095248" y="2628595"/>
                      </a:lnTo>
                      <a:lnTo>
                        <a:pt x="1338732" y="2385136"/>
                      </a:lnTo>
                      <a:lnTo>
                        <a:pt x="1338732" y="2352002"/>
                      </a:lnTo>
                      <a:close/>
                    </a:path>
                    <a:path w="2527934" h="3765550">
                      <a:moveTo>
                        <a:pt x="1338732" y="2285174"/>
                      </a:moveTo>
                      <a:lnTo>
                        <a:pt x="1095248" y="2529243"/>
                      </a:lnTo>
                      <a:lnTo>
                        <a:pt x="1095248" y="2561755"/>
                      </a:lnTo>
                      <a:lnTo>
                        <a:pt x="1338732" y="2318296"/>
                      </a:lnTo>
                      <a:lnTo>
                        <a:pt x="1338732" y="2285174"/>
                      </a:lnTo>
                      <a:close/>
                    </a:path>
                    <a:path w="2527934" h="3765550">
                      <a:moveTo>
                        <a:pt x="1338732" y="2218944"/>
                      </a:moveTo>
                      <a:lnTo>
                        <a:pt x="1095248" y="2462415"/>
                      </a:lnTo>
                      <a:lnTo>
                        <a:pt x="1095248" y="2495524"/>
                      </a:lnTo>
                      <a:lnTo>
                        <a:pt x="1338732" y="2251430"/>
                      </a:lnTo>
                      <a:lnTo>
                        <a:pt x="1338732" y="2218944"/>
                      </a:lnTo>
                      <a:close/>
                    </a:path>
                    <a:path w="2527934" h="3765550">
                      <a:moveTo>
                        <a:pt x="1344866" y="870610"/>
                      </a:moveTo>
                      <a:lnTo>
                        <a:pt x="835266" y="361340"/>
                      </a:lnTo>
                      <a:lnTo>
                        <a:pt x="834085" y="368960"/>
                      </a:lnTo>
                      <a:lnTo>
                        <a:pt x="832980" y="375310"/>
                      </a:lnTo>
                      <a:lnTo>
                        <a:pt x="831951" y="382930"/>
                      </a:lnTo>
                      <a:lnTo>
                        <a:pt x="830986" y="390550"/>
                      </a:lnTo>
                      <a:lnTo>
                        <a:pt x="1316088" y="875690"/>
                      </a:lnTo>
                      <a:lnTo>
                        <a:pt x="1344866" y="870610"/>
                      </a:lnTo>
                      <a:close/>
                    </a:path>
                    <a:path w="2527934" h="3765550">
                      <a:moveTo>
                        <a:pt x="1388465" y="2888297"/>
                      </a:moveTo>
                      <a:lnTo>
                        <a:pt x="1367612" y="2888297"/>
                      </a:lnTo>
                      <a:lnTo>
                        <a:pt x="1367612" y="2909151"/>
                      </a:lnTo>
                      <a:lnTo>
                        <a:pt x="1388465" y="2888297"/>
                      </a:lnTo>
                      <a:close/>
                    </a:path>
                    <a:path w="2527934" h="3765550">
                      <a:moveTo>
                        <a:pt x="1391488" y="1932546"/>
                      </a:moveTo>
                      <a:lnTo>
                        <a:pt x="1358950" y="1932546"/>
                      </a:lnTo>
                      <a:lnTo>
                        <a:pt x="1095248" y="2196236"/>
                      </a:lnTo>
                      <a:lnTo>
                        <a:pt x="1095248" y="2228761"/>
                      </a:lnTo>
                      <a:lnTo>
                        <a:pt x="1391488" y="1932546"/>
                      </a:lnTo>
                      <a:close/>
                    </a:path>
                    <a:path w="2527934" h="3765550">
                      <a:moveTo>
                        <a:pt x="1398270" y="857910"/>
                      </a:moveTo>
                      <a:lnTo>
                        <a:pt x="848779" y="308000"/>
                      </a:lnTo>
                      <a:lnTo>
                        <a:pt x="846709" y="314350"/>
                      </a:lnTo>
                      <a:lnTo>
                        <a:pt x="844791" y="320700"/>
                      </a:lnTo>
                      <a:lnTo>
                        <a:pt x="843026" y="327050"/>
                      </a:lnTo>
                      <a:lnTo>
                        <a:pt x="841425" y="333400"/>
                      </a:lnTo>
                      <a:lnTo>
                        <a:pt x="1372476" y="864260"/>
                      </a:lnTo>
                      <a:lnTo>
                        <a:pt x="1385366" y="861720"/>
                      </a:lnTo>
                      <a:lnTo>
                        <a:pt x="1391818" y="859180"/>
                      </a:lnTo>
                      <a:lnTo>
                        <a:pt x="1398270" y="857910"/>
                      </a:lnTo>
                      <a:close/>
                    </a:path>
                    <a:path w="2527934" h="3765550">
                      <a:moveTo>
                        <a:pt x="1446085" y="840130"/>
                      </a:moveTo>
                      <a:lnTo>
                        <a:pt x="1238783" y="631850"/>
                      </a:lnTo>
                      <a:lnTo>
                        <a:pt x="1227480" y="630580"/>
                      </a:lnTo>
                      <a:lnTo>
                        <a:pt x="1216266" y="626770"/>
                      </a:lnTo>
                      <a:lnTo>
                        <a:pt x="1205115" y="624230"/>
                      </a:lnTo>
                      <a:lnTo>
                        <a:pt x="1194028" y="620420"/>
                      </a:lnTo>
                      <a:lnTo>
                        <a:pt x="1423403" y="849020"/>
                      </a:lnTo>
                      <a:lnTo>
                        <a:pt x="1431150" y="846480"/>
                      </a:lnTo>
                      <a:lnTo>
                        <a:pt x="1438744" y="842670"/>
                      </a:lnTo>
                      <a:lnTo>
                        <a:pt x="1446085" y="840130"/>
                      </a:lnTo>
                      <a:close/>
                    </a:path>
                    <a:path w="2527934" h="3765550">
                      <a:moveTo>
                        <a:pt x="1455318" y="2888297"/>
                      </a:moveTo>
                      <a:lnTo>
                        <a:pt x="1422831" y="2888297"/>
                      </a:lnTo>
                      <a:lnTo>
                        <a:pt x="1367612" y="2942869"/>
                      </a:lnTo>
                      <a:lnTo>
                        <a:pt x="1367612" y="2975991"/>
                      </a:lnTo>
                      <a:lnTo>
                        <a:pt x="1455318" y="2888297"/>
                      </a:lnTo>
                      <a:close/>
                    </a:path>
                    <a:path w="2527934" h="3765550">
                      <a:moveTo>
                        <a:pt x="1458328" y="1932546"/>
                      </a:moveTo>
                      <a:lnTo>
                        <a:pt x="1425206" y="1932546"/>
                      </a:lnTo>
                      <a:lnTo>
                        <a:pt x="1095248" y="2262479"/>
                      </a:lnTo>
                      <a:lnTo>
                        <a:pt x="1095248" y="2295588"/>
                      </a:lnTo>
                      <a:lnTo>
                        <a:pt x="1458328" y="1932546"/>
                      </a:lnTo>
                      <a:close/>
                    </a:path>
                    <a:path w="2527934" h="3765550">
                      <a:moveTo>
                        <a:pt x="1490268" y="816000"/>
                      </a:moveTo>
                      <a:lnTo>
                        <a:pt x="1303807" y="630580"/>
                      </a:lnTo>
                      <a:lnTo>
                        <a:pt x="1289392" y="633120"/>
                      </a:lnTo>
                      <a:lnTo>
                        <a:pt x="1281963" y="633120"/>
                      </a:lnTo>
                      <a:lnTo>
                        <a:pt x="1274381" y="634390"/>
                      </a:lnTo>
                      <a:lnTo>
                        <a:pt x="1468767" y="828700"/>
                      </a:lnTo>
                      <a:lnTo>
                        <a:pt x="1476108" y="824890"/>
                      </a:lnTo>
                      <a:lnTo>
                        <a:pt x="1483258" y="819810"/>
                      </a:lnTo>
                      <a:lnTo>
                        <a:pt x="1490268" y="816000"/>
                      </a:lnTo>
                      <a:close/>
                    </a:path>
                    <a:path w="2527934" h="3765550">
                      <a:moveTo>
                        <a:pt x="1522158" y="2888297"/>
                      </a:moveTo>
                      <a:lnTo>
                        <a:pt x="1489036" y="2888297"/>
                      </a:lnTo>
                      <a:lnTo>
                        <a:pt x="1367612" y="3009722"/>
                      </a:lnTo>
                      <a:lnTo>
                        <a:pt x="1367612" y="3042843"/>
                      </a:lnTo>
                      <a:lnTo>
                        <a:pt x="1522158" y="2888297"/>
                      </a:lnTo>
                      <a:close/>
                    </a:path>
                    <a:path w="2527934" h="3765550">
                      <a:moveTo>
                        <a:pt x="1524546" y="1932546"/>
                      </a:moveTo>
                      <a:lnTo>
                        <a:pt x="1492059" y="1932546"/>
                      </a:lnTo>
                      <a:lnTo>
                        <a:pt x="1095248" y="2329332"/>
                      </a:lnTo>
                      <a:lnTo>
                        <a:pt x="1095248" y="2361819"/>
                      </a:lnTo>
                      <a:lnTo>
                        <a:pt x="1524546" y="1932546"/>
                      </a:lnTo>
                      <a:close/>
                    </a:path>
                    <a:path w="2527934" h="3765550">
                      <a:moveTo>
                        <a:pt x="1530083" y="789330"/>
                      </a:moveTo>
                      <a:lnTo>
                        <a:pt x="1354099" y="612800"/>
                      </a:lnTo>
                      <a:lnTo>
                        <a:pt x="1346314" y="617880"/>
                      </a:lnTo>
                      <a:lnTo>
                        <a:pt x="1330769" y="622960"/>
                      </a:lnTo>
                      <a:lnTo>
                        <a:pt x="1511058" y="803300"/>
                      </a:lnTo>
                      <a:lnTo>
                        <a:pt x="1517624" y="799490"/>
                      </a:lnTo>
                      <a:lnTo>
                        <a:pt x="1523987" y="794410"/>
                      </a:lnTo>
                      <a:lnTo>
                        <a:pt x="1530083" y="789330"/>
                      </a:lnTo>
                      <a:close/>
                    </a:path>
                    <a:path w="2527934" h="3765550">
                      <a:moveTo>
                        <a:pt x="1566278" y="758850"/>
                      </a:moveTo>
                      <a:lnTo>
                        <a:pt x="1393977" y="587400"/>
                      </a:lnTo>
                      <a:lnTo>
                        <a:pt x="1387817" y="592480"/>
                      </a:lnTo>
                      <a:lnTo>
                        <a:pt x="1381455" y="596290"/>
                      </a:lnTo>
                      <a:lnTo>
                        <a:pt x="1374952" y="601370"/>
                      </a:lnTo>
                      <a:lnTo>
                        <a:pt x="1549120" y="774090"/>
                      </a:lnTo>
                      <a:lnTo>
                        <a:pt x="1554848" y="770280"/>
                      </a:lnTo>
                      <a:lnTo>
                        <a:pt x="1560563" y="763930"/>
                      </a:lnTo>
                      <a:lnTo>
                        <a:pt x="1566278" y="758850"/>
                      </a:lnTo>
                      <a:close/>
                    </a:path>
                    <a:path w="2527934" h="3765550">
                      <a:moveTo>
                        <a:pt x="1588427" y="2888297"/>
                      </a:moveTo>
                      <a:lnTo>
                        <a:pt x="1555889" y="2888297"/>
                      </a:lnTo>
                      <a:lnTo>
                        <a:pt x="1367612" y="3076562"/>
                      </a:lnTo>
                      <a:lnTo>
                        <a:pt x="1367612" y="3109087"/>
                      </a:lnTo>
                      <a:lnTo>
                        <a:pt x="1588427" y="2888297"/>
                      </a:lnTo>
                      <a:close/>
                    </a:path>
                    <a:path w="2527934" h="3765550">
                      <a:moveTo>
                        <a:pt x="1591398" y="1932546"/>
                      </a:moveTo>
                      <a:lnTo>
                        <a:pt x="1558899" y="1932546"/>
                      </a:lnTo>
                      <a:lnTo>
                        <a:pt x="1095248" y="2396172"/>
                      </a:lnTo>
                      <a:lnTo>
                        <a:pt x="1095248" y="2428671"/>
                      </a:lnTo>
                      <a:lnTo>
                        <a:pt x="1338732" y="2185200"/>
                      </a:lnTo>
                      <a:lnTo>
                        <a:pt x="1338732" y="2176005"/>
                      </a:lnTo>
                      <a:lnTo>
                        <a:pt x="1347901" y="2176005"/>
                      </a:lnTo>
                      <a:lnTo>
                        <a:pt x="1591398" y="1932546"/>
                      </a:lnTo>
                      <a:close/>
                    </a:path>
                    <a:path w="2527934" h="3765550">
                      <a:moveTo>
                        <a:pt x="1598777" y="725830"/>
                      </a:moveTo>
                      <a:lnTo>
                        <a:pt x="1425829" y="551840"/>
                      </a:lnTo>
                      <a:lnTo>
                        <a:pt x="1420952" y="558190"/>
                      </a:lnTo>
                      <a:lnTo>
                        <a:pt x="1416011" y="564540"/>
                      </a:lnTo>
                      <a:lnTo>
                        <a:pt x="1411135" y="570890"/>
                      </a:lnTo>
                      <a:lnTo>
                        <a:pt x="1583436" y="742340"/>
                      </a:lnTo>
                      <a:lnTo>
                        <a:pt x="1588770" y="737260"/>
                      </a:lnTo>
                      <a:lnTo>
                        <a:pt x="1593888" y="730910"/>
                      </a:lnTo>
                      <a:lnTo>
                        <a:pt x="1598777" y="725830"/>
                      </a:lnTo>
                      <a:close/>
                    </a:path>
                    <a:path w="2527934" h="3765550">
                      <a:moveTo>
                        <a:pt x="1606727" y="2150859"/>
                      </a:moveTo>
                      <a:lnTo>
                        <a:pt x="1581594" y="2176005"/>
                      </a:lnTo>
                      <a:lnTo>
                        <a:pt x="1606727" y="2176005"/>
                      </a:lnTo>
                      <a:lnTo>
                        <a:pt x="1606727" y="2150859"/>
                      </a:lnTo>
                      <a:close/>
                    </a:path>
                    <a:path w="2527934" h="3765550">
                      <a:moveTo>
                        <a:pt x="1606727" y="2084006"/>
                      </a:moveTo>
                      <a:lnTo>
                        <a:pt x="1514741" y="2176005"/>
                      </a:lnTo>
                      <a:lnTo>
                        <a:pt x="1547863" y="2176005"/>
                      </a:lnTo>
                      <a:lnTo>
                        <a:pt x="1606727" y="2117140"/>
                      </a:lnTo>
                      <a:lnTo>
                        <a:pt x="1606727" y="2084006"/>
                      </a:lnTo>
                      <a:close/>
                    </a:path>
                    <a:path w="2527934" h="3765550">
                      <a:moveTo>
                        <a:pt x="1606727" y="2017166"/>
                      </a:moveTo>
                      <a:lnTo>
                        <a:pt x="1447888" y="2176005"/>
                      </a:lnTo>
                      <a:lnTo>
                        <a:pt x="1481023" y="2176005"/>
                      </a:lnTo>
                      <a:lnTo>
                        <a:pt x="1606727" y="2050288"/>
                      </a:lnTo>
                      <a:lnTo>
                        <a:pt x="1606727" y="2017166"/>
                      </a:lnTo>
                      <a:close/>
                    </a:path>
                    <a:path w="2527934" h="3765550">
                      <a:moveTo>
                        <a:pt x="1606727" y="1950961"/>
                      </a:moveTo>
                      <a:lnTo>
                        <a:pt x="1381671" y="2176005"/>
                      </a:lnTo>
                      <a:lnTo>
                        <a:pt x="1414170" y="2176005"/>
                      </a:lnTo>
                      <a:lnTo>
                        <a:pt x="1606727" y="1983435"/>
                      </a:lnTo>
                      <a:lnTo>
                        <a:pt x="1606727" y="1950961"/>
                      </a:lnTo>
                      <a:close/>
                    </a:path>
                    <a:path w="2527934" h="3765550">
                      <a:moveTo>
                        <a:pt x="1611096" y="3698405"/>
                      </a:moveTo>
                      <a:lnTo>
                        <a:pt x="1544256" y="3765258"/>
                      </a:lnTo>
                      <a:lnTo>
                        <a:pt x="1577378" y="3765258"/>
                      </a:lnTo>
                      <a:lnTo>
                        <a:pt x="1611096" y="3730929"/>
                      </a:lnTo>
                      <a:lnTo>
                        <a:pt x="1611096" y="3698405"/>
                      </a:lnTo>
                      <a:close/>
                    </a:path>
                    <a:path w="2527934" h="3765550">
                      <a:moveTo>
                        <a:pt x="1611096" y="3631552"/>
                      </a:moveTo>
                      <a:lnTo>
                        <a:pt x="1478000" y="3765258"/>
                      </a:lnTo>
                      <a:lnTo>
                        <a:pt x="1510525" y="3765258"/>
                      </a:lnTo>
                      <a:lnTo>
                        <a:pt x="1611096" y="3664686"/>
                      </a:lnTo>
                      <a:lnTo>
                        <a:pt x="1611096" y="3631552"/>
                      </a:lnTo>
                      <a:close/>
                    </a:path>
                    <a:path w="2527934" h="3765550">
                      <a:moveTo>
                        <a:pt x="1611096" y="3565334"/>
                      </a:moveTo>
                      <a:lnTo>
                        <a:pt x="1411198" y="3765258"/>
                      </a:lnTo>
                      <a:lnTo>
                        <a:pt x="1444269" y="3765258"/>
                      </a:lnTo>
                      <a:lnTo>
                        <a:pt x="1611096" y="3597833"/>
                      </a:lnTo>
                      <a:lnTo>
                        <a:pt x="1611096" y="3565334"/>
                      </a:lnTo>
                      <a:close/>
                    </a:path>
                    <a:path w="2527934" h="3765550">
                      <a:moveTo>
                        <a:pt x="1611096" y="3498507"/>
                      </a:moveTo>
                      <a:lnTo>
                        <a:pt x="1367612" y="3741966"/>
                      </a:lnTo>
                      <a:lnTo>
                        <a:pt x="1367612" y="3765258"/>
                      </a:lnTo>
                      <a:lnTo>
                        <a:pt x="1377429" y="3765258"/>
                      </a:lnTo>
                      <a:lnTo>
                        <a:pt x="1611096" y="3531603"/>
                      </a:lnTo>
                      <a:lnTo>
                        <a:pt x="1611096" y="3498507"/>
                      </a:lnTo>
                      <a:close/>
                    </a:path>
                    <a:path w="2527934" h="3765550">
                      <a:moveTo>
                        <a:pt x="1611096" y="3165475"/>
                      </a:moveTo>
                      <a:lnTo>
                        <a:pt x="1367612" y="3409569"/>
                      </a:lnTo>
                      <a:lnTo>
                        <a:pt x="1367612" y="3442081"/>
                      </a:lnTo>
                      <a:lnTo>
                        <a:pt x="1611096" y="3198622"/>
                      </a:lnTo>
                      <a:lnTo>
                        <a:pt x="1611096" y="3165475"/>
                      </a:lnTo>
                      <a:close/>
                    </a:path>
                    <a:path w="2527934" h="3765550">
                      <a:moveTo>
                        <a:pt x="1611096" y="3099270"/>
                      </a:moveTo>
                      <a:lnTo>
                        <a:pt x="1367612" y="3342716"/>
                      </a:lnTo>
                      <a:lnTo>
                        <a:pt x="1367612" y="3375228"/>
                      </a:lnTo>
                      <a:lnTo>
                        <a:pt x="1611096" y="3131756"/>
                      </a:lnTo>
                      <a:lnTo>
                        <a:pt x="1611096" y="3099270"/>
                      </a:lnTo>
                      <a:close/>
                    </a:path>
                    <a:path w="2527934" h="3765550">
                      <a:moveTo>
                        <a:pt x="1611096" y="3032429"/>
                      </a:moveTo>
                      <a:lnTo>
                        <a:pt x="1367612" y="3275888"/>
                      </a:lnTo>
                      <a:lnTo>
                        <a:pt x="1367612" y="3308997"/>
                      </a:lnTo>
                      <a:lnTo>
                        <a:pt x="1611096" y="3065526"/>
                      </a:lnTo>
                      <a:lnTo>
                        <a:pt x="1611096" y="3032429"/>
                      </a:lnTo>
                      <a:close/>
                    </a:path>
                    <a:path w="2527934" h="3765550">
                      <a:moveTo>
                        <a:pt x="1611096" y="2966186"/>
                      </a:moveTo>
                      <a:lnTo>
                        <a:pt x="1367612" y="3209658"/>
                      </a:lnTo>
                      <a:lnTo>
                        <a:pt x="1367612" y="3242132"/>
                      </a:lnTo>
                      <a:lnTo>
                        <a:pt x="1611096" y="2998673"/>
                      </a:lnTo>
                      <a:lnTo>
                        <a:pt x="1611096" y="2966186"/>
                      </a:lnTo>
                      <a:close/>
                    </a:path>
                    <a:path w="2527934" h="3765550">
                      <a:moveTo>
                        <a:pt x="1611096" y="2899333"/>
                      </a:moveTo>
                      <a:lnTo>
                        <a:pt x="1367612" y="3142805"/>
                      </a:lnTo>
                      <a:lnTo>
                        <a:pt x="1367612" y="3175914"/>
                      </a:lnTo>
                      <a:lnTo>
                        <a:pt x="1611096" y="2931858"/>
                      </a:lnTo>
                      <a:lnTo>
                        <a:pt x="1611096" y="2899333"/>
                      </a:lnTo>
                      <a:close/>
                    </a:path>
                    <a:path w="2527934" h="3765550">
                      <a:moveTo>
                        <a:pt x="1622094" y="182270"/>
                      </a:moveTo>
                      <a:lnTo>
                        <a:pt x="1600542" y="155600"/>
                      </a:lnTo>
                      <a:lnTo>
                        <a:pt x="1577009" y="128930"/>
                      </a:lnTo>
                      <a:lnTo>
                        <a:pt x="1551495" y="106070"/>
                      </a:lnTo>
                      <a:lnTo>
                        <a:pt x="1523987" y="84480"/>
                      </a:lnTo>
                      <a:lnTo>
                        <a:pt x="1622094" y="182270"/>
                      </a:lnTo>
                      <a:close/>
                    </a:path>
                    <a:path w="2527934" h="3765550">
                      <a:moveTo>
                        <a:pt x="1628203" y="687730"/>
                      </a:moveTo>
                      <a:lnTo>
                        <a:pt x="1449133" y="508660"/>
                      </a:lnTo>
                      <a:lnTo>
                        <a:pt x="1445895" y="516280"/>
                      </a:lnTo>
                      <a:lnTo>
                        <a:pt x="1442389" y="523900"/>
                      </a:lnTo>
                      <a:lnTo>
                        <a:pt x="1438744" y="531520"/>
                      </a:lnTo>
                      <a:lnTo>
                        <a:pt x="1614106" y="706780"/>
                      </a:lnTo>
                      <a:lnTo>
                        <a:pt x="1619021" y="700430"/>
                      </a:lnTo>
                      <a:lnTo>
                        <a:pt x="1623720" y="694080"/>
                      </a:lnTo>
                      <a:lnTo>
                        <a:pt x="1628203" y="687730"/>
                      </a:lnTo>
                      <a:close/>
                    </a:path>
                    <a:path w="2527934" h="3765550">
                      <a:moveTo>
                        <a:pt x="1653349" y="645820"/>
                      </a:moveTo>
                      <a:lnTo>
                        <a:pt x="1461414" y="454050"/>
                      </a:lnTo>
                      <a:lnTo>
                        <a:pt x="1460690" y="461670"/>
                      </a:lnTo>
                      <a:lnTo>
                        <a:pt x="1459725" y="469290"/>
                      </a:lnTo>
                      <a:lnTo>
                        <a:pt x="1457121" y="483260"/>
                      </a:lnTo>
                      <a:lnTo>
                        <a:pt x="1641119" y="667410"/>
                      </a:lnTo>
                      <a:lnTo>
                        <a:pt x="1645158" y="661060"/>
                      </a:lnTo>
                      <a:lnTo>
                        <a:pt x="1653349" y="645820"/>
                      </a:lnTo>
                      <a:close/>
                    </a:path>
                    <a:path w="2527934" h="3765550">
                      <a:moveTo>
                        <a:pt x="1671205" y="3204743"/>
                      </a:moveTo>
                      <a:lnTo>
                        <a:pt x="1638706" y="3204743"/>
                      </a:lnTo>
                      <a:lnTo>
                        <a:pt x="1367612" y="3475799"/>
                      </a:lnTo>
                      <a:lnTo>
                        <a:pt x="1367612" y="3508921"/>
                      </a:lnTo>
                      <a:lnTo>
                        <a:pt x="1671205" y="3204743"/>
                      </a:lnTo>
                      <a:close/>
                    </a:path>
                    <a:path w="2527934" h="3765550">
                      <a:moveTo>
                        <a:pt x="1674190" y="601370"/>
                      </a:moveTo>
                      <a:lnTo>
                        <a:pt x="1452206" y="379120"/>
                      </a:lnTo>
                      <a:lnTo>
                        <a:pt x="1455280" y="389280"/>
                      </a:lnTo>
                      <a:lnTo>
                        <a:pt x="1457731" y="399440"/>
                      </a:lnTo>
                      <a:lnTo>
                        <a:pt x="1459572" y="409600"/>
                      </a:lnTo>
                      <a:lnTo>
                        <a:pt x="1460779" y="421030"/>
                      </a:lnTo>
                      <a:lnTo>
                        <a:pt x="1664385" y="624230"/>
                      </a:lnTo>
                      <a:lnTo>
                        <a:pt x="1668094" y="616610"/>
                      </a:lnTo>
                      <a:lnTo>
                        <a:pt x="1671345" y="608990"/>
                      </a:lnTo>
                      <a:lnTo>
                        <a:pt x="1674190" y="601370"/>
                      </a:lnTo>
                      <a:close/>
                    </a:path>
                    <a:path w="2527934" h="3765550">
                      <a:moveTo>
                        <a:pt x="1687118" y="314350"/>
                      </a:moveTo>
                      <a:lnTo>
                        <a:pt x="1673415" y="274980"/>
                      </a:lnTo>
                      <a:lnTo>
                        <a:pt x="1444269" y="37490"/>
                      </a:lnTo>
                      <a:lnTo>
                        <a:pt x="1405255" y="23520"/>
                      </a:lnTo>
                      <a:lnTo>
                        <a:pt x="1392097" y="18440"/>
                      </a:lnTo>
                      <a:lnTo>
                        <a:pt x="1687118" y="314350"/>
                      </a:lnTo>
                      <a:close/>
                    </a:path>
                    <a:path w="2527934" h="3765550">
                      <a:moveTo>
                        <a:pt x="1690763" y="551840"/>
                      </a:moveTo>
                      <a:lnTo>
                        <a:pt x="1154785" y="15900"/>
                      </a:lnTo>
                      <a:lnTo>
                        <a:pt x="1142365" y="18440"/>
                      </a:lnTo>
                      <a:lnTo>
                        <a:pt x="1136027" y="20980"/>
                      </a:lnTo>
                      <a:lnTo>
                        <a:pt x="1129626" y="22250"/>
                      </a:lnTo>
                      <a:lnTo>
                        <a:pt x="1683423" y="575970"/>
                      </a:lnTo>
                      <a:lnTo>
                        <a:pt x="1685493" y="570890"/>
                      </a:lnTo>
                      <a:lnTo>
                        <a:pt x="1687410" y="564540"/>
                      </a:lnTo>
                      <a:lnTo>
                        <a:pt x="1689176" y="558190"/>
                      </a:lnTo>
                      <a:lnTo>
                        <a:pt x="1690763" y="551840"/>
                      </a:lnTo>
                      <a:close/>
                    </a:path>
                    <a:path w="2527934" h="3765550">
                      <a:moveTo>
                        <a:pt x="1701800" y="495960"/>
                      </a:moveTo>
                      <a:lnTo>
                        <a:pt x="1210576" y="4470"/>
                      </a:lnTo>
                      <a:lnTo>
                        <a:pt x="1203528" y="5740"/>
                      </a:lnTo>
                      <a:lnTo>
                        <a:pt x="1196492" y="5740"/>
                      </a:lnTo>
                      <a:lnTo>
                        <a:pt x="1182395" y="8280"/>
                      </a:lnTo>
                      <a:lnTo>
                        <a:pt x="1697520" y="523900"/>
                      </a:lnTo>
                      <a:lnTo>
                        <a:pt x="1698701" y="516280"/>
                      </a:lnTo>
                      <a:lnTo>
                        <a:pt x="1699818" y="509930"/>
                      </a:lnTo>
                      <a:lnTo>
                        <a:pt x="1700847" y="502310"/>
                      </a:lnTo>
                      <a:lnTo>
                        <a:pt x="1701800" y="495960"/>
                      </a:lnTo>
                      <a:close/>
                    </a:path>
                    <a:path w="2527934" h="3765550">
                      <a:moveTo>
                        <a:pt x="1703641" y="396900"/>
                      </a:moveTo>
                      <a:lnTo>
                        <a:pt x="1698104" y="358800"/>
                      </a:lnTo>
                      <a:lnTo>
                        <a:pt x="1347343" y="8280"/>
                      </a:lnTo>
                      <a:lnTo>
                        <a:pt x="1309331" y="1930"/>
                      </a:lnTo>
                      <a:lnTo>
                        <a:pt x="1703641" y="396900"/>
                      </a:lnTo>
                      <a:close/>
                    </a:path>
                    <a:path w="2527934" h="3765550">
                      <a:moveTo>
                        <a:pt x="1705508" y="432460"/>
                      </a:moveTo>
                      <a:lnTo>
                        <a:pt x="1273733" y="660"/>
                      </a:lnTo>
                      <a:lnTo>
                        <a:pt x="1241247" y="660"/>
                      </a:lnTo>
                      <a:lnTo>
                        <a:pt x="1704860" y="465480"/>
                      </a:lnTo>
                      <a:lnTo>
                        <a:pt x="1705254" y="454050"/>
                      </a:lnTo>
                      <a:lnTo>
                        <a:pt x="1705343" y="451510"/>
                      </a:lnTo>
                      <a:lnTo>
                        <a:pt x="1705470" y="445160"/>
                      </a:lnTo>
                      <a:lnTo>
                        <a:pt x="1705508" y="432460"/>
                      </a:lnTo>
                      <a:close/>
                    </a:path>
                    <a:path w="2527934" h="3765550">
                      <a:moveTo>
                        <a:pt x="1738045" y="3204743"/>
                      </a:moveTo>
                      <a:lnTo>
                        <a:pt x="1704924" y="3204743"/>
                      </a:lnTo>
                      <a:lnTo>
                        <a:pt x="1367612" y="3542652"/>
                      </a:lnTo>
                      <a:lnTo>
                        <a:pt x="1367612" y="3575164"/>
                      </a:lnTo>
                      <a:lnTo>
                        <a:pt x="1738045" y="3204743"/>
                      </a:lnTo>
                      <a:close/>
                    </a:path>
                    <a:path w="2527934" h="3765550">
                      <a:moveTo>
                        <a:pt x="1788248" y="2730411"/>
                      </a:moveTo>
                      <a:lnTo>
                        <a:pt x="1709127" y="2809506"/>
                      </a:lnTo>
                      <a:lnTo>
                        <a:pt x="1741614" y="2809506"/>
                      </a:lnTo>
                      <a:lnTo>
                        <a:pt x="1766760" y="2784360"/>
                      </a:lnTo>
                      <a:lnTo>
                        <a:pt x="1788248" y="2730411"/>
                      </a:lnTo>
                      <a:close/>
                    </a:path>
                    <a:path w="2527934" h="3765550">
                      <a:moveTo>
                        <a:pt x="1804263" y="3204743"/>
                      </a:moveTo>
                      <a:lnTo>
                        <a:pt x="1771777" y="3204743"/>
                      </a:lnTo>
                      <a:lnTo>
                        <a:pt x="1367612" y="3608882"/>
                      </a:lnTo>
                      <a:lnTo>
                        <a:pt x="1367612" y="3641991"/>
                      </a:lnTo>
                      <a:lnTo>
                        <a:pt x="1804263" y="3204743"/>
                      </a:lnTo>
                      <a:close/>
                    </a:path>
                    <a:path w="2527934" h="3765550">
                      <a:moveTo>
                        <a:pt x="1816557" y="1838960"/>
                      </a:moveTo>
                      <a:lnTo>
                        <a:pt x="1772424" y="1794802"/>
                      </a:lnTo>
                      <a:lnTo>
                        <a:pt x="1772424" y="1827911"/>
                      </a:lnTo>
                      <a:lnTo>
                        <a:pt x="1783486" y="1838960"/>
                      </a:lnTo>
                      <a:lnTo>
                        <a:pt x="1816557" y="1838960"/>
                      </a:lnTo>
                      <a:close/>
                    </a:path>
                    <a:path w="2527934" h="3765550">
                      <a:moveTo>
                        <a:pt x="1871116" y="3204743"/>
                      </a:moveTo>
                      <a:lnTo>
                        <a:pt x="1838617" y="3204743"/>
                      </a:lnTo>
                      <a:lnTo>
                        <a:pt x="1367612" y="3675735"/>
                      </a:lnTo>
                      <a:lnTo>
                        <a:pt x="1367612" y="3708222"/>
                      </a:lnTo>
                      <a:lnTo>
                        <a:pt x="1611096" y="3464763"/>
                      </a:lnTo>
                      <a:lnTo>
                        <a:pt x="1611096" y="3448812"/>
                      </a:lnTo>
                      <a:lnTo>
                        <a:pt x="1627670" y="3448812"/>
                      </a:lnTo>
                      <a:lnTo>
                        <a:pt x="1871116" y="3204743"/>
                      </a:lnTo>
                      <a:close/>
                    </a:path>
                    <a:path w="2527934" h="3765550">
                      <a:moveTo>
                        <a:pt x="1882813" y="1838960"/>
                      </a:moveTo>
                      <a:lnTo>
                        <a:pt x="1772424" y="1727962"/>
                      </a:lnTo>
                      <a:lnTo>
                        <a:pt x="1772424" y="1761058"/>
                      </a:lnTo>
                      <a:lnTo>
                        <a:pt x="1850275" y="1838960"/>
                      </a:lnTo>
                      <a:lnTo>
                        <a:pt x="1882813" y="1838960"/>
                      </a:lnTo>
                      <a:close/>
                    </a:path>
                    <a:path w="2527934" h="3765550">
                      <a:moveTo>
                        <a:pt x="1886356" y="1932533"/>
                      </a:moveTo>
                      <a:lnTo>
                        <a:pt x="1853869" y="1932533"/>
                      </a:lnTo>
                      <a:lnTo>
                        <a:pt x="1828736" y="1957679"/>
                      </a:lnTo>
                      <a:lnTo>
                        <a:pt x="1807235" y="2011667"/>
                      </a:lnTo>
                      <a:lnTo>
                        <a:pt x="1886356" y="1932533"/>
                      </a:lnTo>
                      <a:close/>
                    </a:path>
                    <a:path w="2527934" h="3765550">
                      <a:moveTo>
                        <a:pt x="1916430" y="2402903"/>
                      </a:moveTo>
                      <a:lnTo>
                        <a:pt x="1509204" y="2809506"/>
                      </a:lnTo>
                      <a:lnTo>
                        <a:pt x="1542351" y="2809506"/>
                      </a:lnTo>
                      <a:lnTo>
                        <a:pt x="1907209" y="2444000"/>
                      </a:lnTo>
                      <a:lnTo>
                        <a:pt x="1899869" y="2444000"/>
                      </a:lnTo>
                      <a:lnTo>
                        <a:pt x="1916430" y="2402903"/>
                      </a:lnTo>
                      <a:close/>
                    </a:path>
                    <a:path w="2527934" h="3765550">
                      <a:moveTo>
                        <a:pt x="1949653" y="1838960"/>
                      </a:moveTo>
                      <a:lnTo>
                        <a:pt x="1772424" y="1661718"/>
                      </a:lnTo>
                      <a:lnTo>
                        <a:pt x="1772424" y="1694230"/>
                      </a:lnTo>
                      <a:lnTo>
                        <a:pt x="1916531" y="1838960"/>
                      </a:lnTo>
                      <a:lnTo>
                        <a:pt x="1949653" y="1838960"/>
                      </a:lnTo>
                      <a:close/>
                    </a:path>
                    <a:path w="2527934" h="3765550">
                      <a:moveTo>
                        <a:pt x="1953209" y="1932533"/>
                      </a:moveTo>
                      <a:lnTo>
                        <a:pt x="1920074" y="1932533"/>
                      </a:lnTo>
                      <a:lnTo>
                        <a:pt x="1785785" y="2066848"/>
                      </a:lnTo>
                      <a:lnTo>
                        <a:pt x="1764931" y="2120823"/>
                      </a:lnTo>
                      <a:lnTo>
                        <a:pt x="1953209" y="1932533"/>
                      </a:lnTo>
                      <a:close/>
                    </a:path>
                    <a:path w="2527934" h="3765550">
                      <a:moveTo>
                        <a:pt x="1958733" y="2293137"/>
                      </a:moveTo>
                      <a:lnTo>
                        <a:pt x="1529422" y="2722422"/>
                      </a:lnTo>
                      <a:lnTo>
                        <a:pt x="1508582" y="2776410"/>
                      </a:lnTo>
                      <a:lnTo>
                        <a:pt x="1937867" y="2347099"/>
                      </a:lnTo>
                      <a:lnTo>
                        <a:pt x="1958733" y="2293137"/>
                      </a:lnTo>
                      <a:close/>
                    </a:path>
                    <a:path w="2527934" h="3765550">
                      <a:moveTo>
                        <a:pt x="1974062" y="2444000"/>
                      </a:moveTo>
                      <a:lnTo>
                        <a:pt x="1941563" y="2444000"/>
                      </a:lnTo>
                      <a:lnTo>
                        <a:pt x="1576070" y="2809506"/>
                      </a:lnTo>
                      <a:lnTo>
                        <a:pt x="1608556" y="2809506"/>
                      </a:lnTo>
                      <a:lnTo>
                        <a:pt x="1974062" y="2444000"/>
                      </a:lnTo>
                      <a:close/>
                    </a:path>
                    <a:path w="2527934" h="3765550">
                      <a:moveTo>
                        <a:pt x="1982089" y="68694"/>
                      </a:moveTo>
                      <a:lnTo>
                        <a:pt x="1943125" y="96583"/>
                      </a:lnTo>
                      <a:lnTo>
                        <a:pt x="1907235" y="128790"/>
                      </a:lnTo>
                      <a:lnTo>
                        <a:pt x="1875040" y="164350"/>
                      </a:lnTo>
                      <a:lnTo>
                        <a:pt x="1847151" y="203593"/>
                      </a:lnTo>
                      <a:lnTo>
                        <a:pt x="1982089" y="68694"/>
                      </a:lnTo>
                      <a:close/>
                    </a:path>
                    <a:path w="2527934" h="3765550">
                      <a:moveTo>
                        <a:pt x="1988235" y="2888297"/>
                      </a:moveTo>
                      <a:lnTo>
                        <a:pt x="1955114" y="2888297"/>
                      </a:lnTo>
                      <a:lnTo>
                        <a:pt x="1928152" y="2915285"/>
                      </a:lnTo>
                      <a:lnTo>
                        <a:pt x="1928152" y="2948394"/>
                      </a:lnTo>
                      <a:lnTo>
                        <a:pt x="1988235" y="2888297"/>
                      </a:lnTo>
                      <a:close/>
                    </a:path>
                    <a:path w="2527934" h="3765550">
                      <a:moveTo>
                        <a:pt x="2001774" y="1824240"/>
                      </a:moveTo>
                      <a:lnTo>
                        <a:pt x="1772424" y="1594866"/>
                      </a:lnTo>
                      <a:lnTo>
                        <a:pt x="1772424" y="1628013"/>
                      </a:lnTo>
                      <a:lnTo>
                        <a:pt x="1983384" y="1838960"/>
                      </a:lnTo>
                      <a:lnTo>
                        <a:pt x="1991372" y="1838960"/>
                      </a:lnTo>
                      <a:lnTo>
                        <a:pt x="2001774" y="1824240"/>
                      </a:lnTo>
                      <a:close/>
                    </a:path>
                    <a:path w="2527934" h="3765550">
                      <a:moveTo>
                        <a:pt x="2015871" y="1306029"/>
                      </a:moveTo>
                      <a:lnTo>
                        <a:pt x="1772424" y="1062558"/>
                      </a:lnTo>
                      <a:lnTo>
                        <a:pt x="1772424" y="1095070"/>
                      </a:lnTo>
                      <a:lnTo>
                        <a:pt x="2015871" y="1338541"/>
                      </a:lnTo>
                      <a:lnTo>
                        <a:pt x="2015871" y="1306029"/>
                      </a:lnTo>
                      <a:close/>
                    </a:path>
                    <a:path w="2527934" h="3765550">
                      <a:moveTo>
                        <a:pt x="2015871" y="1239177"/>
                      </a:moveTo>
                      <a:lnTo>
                        <a:pt x="1772424" y="995730"/>
                      </a:lnTo>
                      <a:lnTo>
                        <a:pt x="1772424" y="1028839"/>
                      </a:lnTo>
                      <a:lnTo>
                        <a:pt x="2015871" y="1272311"/>
                      </a:lnTo>
                      <a:lnTo>
                        <a:pt x="2015871" y="1239177"/>
                      </a:lnTo>
                      <a:close/>
                    </a:path>
                    <a:path w="2527934" h="3765550">
                      <a:moveTo>
                        <a:pt x="2015871" y="1172972"/>
                      </a:moveTo>
                      <a:lnTo>
                        <a:pt x="1804924" y="961986"/>
                      </a:lnTo>
                      <a:lnTo>
                        <a:pt x="1772424" y="961986"/>
                      </a:lnTo>
                      <a:lnTo>
                        <a:pt x="2015871" y="1205458"/>
                      </a:lnTo>
                      <a:lnTo>
                        <a:pt x="2015871" y="1172972"/>
                      </a:lnTo>
                      <a:close/>
                    </a:path>
                    <a:path w="2527934" h="3765550">
                      <a:moveTo>
                        <a:pt x="2015871" y="1106119"/>
                      </a:moveTo>
                      <a:lnTo>
                        <a:pt x="1871776" y="961986"/>
                      </a:lnTo>
                      <a:lnTo>
                        <a:pt x="1838642" y="961986"/>
                      </a:lnTo>
                      <a:lnTo>
                        <a:pt x="2015871" y="1139215"/>
                      </a:lnTo>
                      <a:lnTo>
                        <a:pt x="2015871" y="1106119"/>
                      </a:lnTo>
                      <a:close/>
                    </a:path>
                    <a:path w="2527934" h="3765550">
                      <a:moveTo>
                        <a:pt x="2015871" y="1039876"/>
                      </a:moveTo>
                      <a:lnTo>
                        <a:pt x="1937981" y="961986"/>
                      </a:lnTo>
                      <a:lnTo>
                        <a:pt x="1905495" y="961986"/>
                      </a:lnTo>
                      <a:lnTo>
                        <a:pt x="2015871" y="1072375"/>
                      </a:lnTo>
                      <a:lnTo>
                        <a:pt x="2015871" y="1039876"/>
                      </a:lnTo>
                      <a:close/>
                    </a:path>
                    <a:path w="2527934" h="3765550">
                      <a:moveTo>
                        <a:pt x="2015871" y="973023"/>
                      </a:moveTo>
                      <a:lnTo>
                        <a:pt x="2004822" y="961986"/>
                      </a:lnTo>
                      <a:lnTo>
                        <a:pt x="1971700" y="961986"/>
                      </a:lnTo>
                      <a:lnTo>
                        <a:pt x="2015871" y="1005547"/>
                      </a:lnTo>
                      <a:lnTo>
                        <a:pt x="2015871" y="973023"/>
                      </a:lnTo>
                      <a:close/>
                    </a:path>
                    <a:path w="2527934" h="3765550">
                      <a:moveTo>
                        <a:pt x="2019414" y="1932533"/>
                      </a:moveTo>
                      <a:lnTo>
                        <a:pt x="1986940" y="1932533"/>
                      </a:lnTo>
                      <a:lnTo>
                        <a:pt x="1742846" y="2176005"/>
                      </a:lnTo>
                      <a:lnTo>
                        <a:pt x="1721993" y="2229955"/>
                      </a:lnTo>
                      <a:lnTo>
                        <a:pt x="2019414" y="1932533"/>
                      </a:lnTo>
                      <a:close/>
                    </a:path>
                    <a:path w="2527934" h="3765550">
                      <a:moveTo>
                        <a:pt x="2028672" y="488162"/>
                      </a:moveTo>
                      <a:lnTo>
                        <a:pt x="2027237" y="481101"/>
                      </a:lnTo>
                      <a:lnTo>
                        <a:pt x="2025942" y="474052"/>
                      </a:lnTo>
                      <a:lnTo>
                        <a:pt x="2024786" y="466991"/>
                      </a:lnTo>
                      <a:lnTo>
                        <a:pt x="2023783" y="459930"/>
                      </a:lnTo>
                      <a:lnTo>
                        <a:pt x="1833638" y="650671"/>
                      </a:lnTo>
                      <a:lnTo>
                        <a:pt x="1837334" y="657618"/>
                      </a:lnTo>
                      <a:lnTo>
                        <a:pt x="1841233" y="664578"/>
                      </a:lnTo>
                      <a:lnTo>
                        <a:pt x="1845322" y="671525"/>
                      </a:lnTo>
                      <a:lnTo>
                        <a:pt x="2028672" y="488162"/>
                      </a:lnTo>
                      <a:close/>
                    </a:path>
                    <a:path w="2527934" h="3765550">
                      <a:moveTo>
                        <a:pt x="2028736" y="1785620"/>
                      </a:moveTo>
                      <a:lnTo>
                        <a:pt x="1772424" y="1528635"/>
                      </a:lnTo>
                      <a:lnTo>
                        <a:pt x="1772424" y="1561147"/>
                      </a:lnTo>
                      <a:lnTo>
                        <a:pt x="2015274" y="1804619"/>
                      </a:lnTo>
                      <a:lnTo>
                        <a:pt x="2028736" y="1785620"/>
                      </a:lnTo>
                      <a:close/>
                    </a:path>
                    <a:path w="2527934" h="3765550">
                      <a:moveTo>
                        <a:pt x="2029320" y="388200"/>
                      </a:moveTo>
                      <a:lnTo>
                        <a:pt x="1811604" y="605294"/>
                      </a:lnTo>
                      <a:lnTo>
                        <a:pt x="1814855" y="613054"/>
                      </a:lnTo>
                      <a:lnTo>
                        <a:pt x="1818297" y="620623"/>
                      </a:lnTo>
                      <a:lnTo>
                        <a:pt x="1822005" y="627964"/>
                      </a:lnTo>
                      <a:lnTo>
                        <a:pt x="2023148" y="427443"/>
                      </a:lnTo>
                      <a:lnTo>
                        <a:pt x="2023999" y="417398"/>
                      </a:lnTo>
                      <a:lnTo>
                        <a:pt x="2025307" y="407504"/>
                      </a:lnTo>
                      <a:lnTo>
                        <a:pt x="2027072" y="397776"/>
                      </a:lnTo>
                      <a:lnTo>
                        <a:pt x="2029320" y="388200"/>
                      </a:lnTo>
                      <a:close/>
                    </a:path>
                    <a:path w="2527934" h="3765550">
                      <a:moveTo>
                        <a:pt x="2040915" y="2444000"/>
                      </a:moveTo>
                      <a:lnTo>
                        <a:pt x="2007781" y="2444000"/>
                      </a:lnTo>
                      <a:lnTo>
                        <a:pt x="1642275" y="2809506"/>
                      </a:lnTo>
                      <a:lnTo>
                        <a:pt x="1675396" y="2809506"/>
                      </a:lnTo>
                      <a:lnTo>
                        <a:pt x="2040915" y="2444000"/>
                      </a:lnTo>
                      <a:close/>
                    </a:path>
                    <a:path w="2527934" h="3765550">
                      <a:moveTo>
                        <a:pt x="2048294" y="535355"/>
                      </a:moveTo>
                      <a:lnTo>
                        <a:pt x="2044192" y="528015"/>
                      </a:lnTo>
                      <a:lnTo>
                        <a:pt x="2040547" y="520649"/>
                      </a:lnTo>
                      <a:lnTo>
                        <a:pt x="2037257" y="513295"/>
                      </a:lnTo>
                      <a:lnTo>
                        <a:pt x="1858784" y="691769"/>
                      </a:lnTo>
                      <a:lnTo>
                        <a:pt x="1863318" y="697877"/>
                      </a:lnTo>
                      <a:lnTo>
                        <a:pt x="1867992" y="704011"/>
                      </a:lnTo>
                      <a:lnTo>
                        <a:pt x="1872932" y="710158"/>
                      </a:lnTo>
                      <a:lnTo>
                        <a:pt x="2048294" y="535355"/>
                      </a:lnTo>
                      <a:close/>
                    </a:path>
                    <a:path w="2527934" h="3765550">
                      <a:moveTo>
                        <a:pt x="2054504" y="2888297"/>
                      </a:moveTo>
                      <a:lnTo>
                        <a:pt x="2021967" y="2888297"/>
                      </a:lnTo>
                      <a:lnTo>
                        <a:pt x="1928152" y="2982137"/>
                      </a:lnTo>
                      <a:lnTo>
                        <a:pt x="1928152" y="3015234"/>
                      </a:lnTo>
                      <a:lnTo>
                        <a:pt x="2054504" y="2888297"/>
                      </a:lnTo>
                      <a:close/>
                    </a:path>
                    <a:path w="2527934" h="3765550">
                      <a:moveTo>
                        <a:pt x="2056345" y="1746351"/>
                      </a:moveTo>
                      <a:lnTo>
                        <a:pt x="1772424" y="1461795"/>
                      </a:lnTo>
                      <a:lnTo>
                        <a:pt x="1772424" y="1494917"/>
                      </a:lnTo>
                      <a:lnTo>
                        <a:pt x="2042833" y="1765376"/>
                      </a:lnTo>
                      <a:lnTo>
                        <a:pt x="2056345" y="1746351"/>
                      </a:lnTo>
                      <a:close/>
                    </a:path>
                    <a:path w="2527934" h="3765550">
                      <a:moveTo>
                        <a:pt x="2076488" y="573392"/>
                      </a:moveTo>
                      <a:lnTo>
                        <a:pt x="2071204" y="567677"/>
                      </a:lnTo>
                      <a:lnTo>
                        <a:pt x="2066290" y="561733"/>
                      </a:lnTo>
                      <a:lnTo>
                        <a:pt x="2061794" y="555599"/>
                      </a:lnTo>
                      <a:lnTo>
                        <a:pt x="1888261" y="728535"/>
                      </a:lnTo>
                      <a:lnTo>
                        <a:pt x="1893531" y="734275"/>
                      </a:lnTo>
                      <a:lnTo>
                        <a:pt x="1904187" y="745718"/>
                      </a:lnTo>
                      <a:lnTo>
                        <a:pt x="2076488" y="573392"/>
                      </a:lnTo>
                      <a:close/>
                    </a:path>
                    <a:path w="2527934" h="3765550">
                      <a:moveTo>
                        <a:pt x="2083955" y="1707095"/>
                      </a:moveTo>
                      <a:lnTo>
                        <a:pt x="1772424" y="1395577"/>
                      </a:lnTo>
                      <a:lnTo>
                        <a:pt x="1772424" y="1428064"/>
                      </a:lnTo>
                      <a:lnTo>
                        <a:pt x="2070442" y="1726107"/>
                      </a:lnTo>
                      <a:lnTo>
                        <a:pt x="2083955" y="1707095"/>
                      </a:lnTo>
                      <a:close/>
                    </a:path>
                    <a:path w="2527934" h="3765550">
                      <a:moveTo>
                        <a:pt x="2086267" y="1932533"/>
                      </a:moveTo>
                      <a:lnTo>
                        <a:pt x="2053183" y="1932533"/>
                      </a:lnTo>
                      <a:lnTo>
                        <a:pt x="1700555" y="2285771"/>
                      </a:lnTo>
                      <a:lnTo>
                        <a:pt x="1679092" y="2339136"/>
                      </a:lnTo>
                      <a:lnTo>
                        <a:pt x="2086267" y="1932533"/>
                      </a:lnTo>
                      <a:close/>
                    </a:path>
                    <a:path w="2527934" h="3765550">
                      <a:moveTo>
                        <a:pt x="2101684" y="15938"/>
                      </a:moveTo>
                      <a:lnTo>
                        <a:pt x="2064054" y="27800"/>
                      </a:lnTo>
                      <a:lnTo>
                        <a:pt x="1811604" y="272884"/>
                      </a:lnTo>
                      <a:lnTo>
                        <a:pt x="1798243" y="310045"/>
                      </a:lnTo>
                      <a:lnTo>
                        <a:pt x="1794395" y="322554"/>
                      </a:lnTo>
                      <a:lnTo>
                        <a:pt x="2101684" y="15938"/>
                      </a:lnTo>
                      <a:close/>
                    </a:path>
                    <a:path w="2527934" h="3765550">
                      <a:moveTo>
                        <a:pt x="2111565" y="1667852"/>
                      </a:moveTo>
                      <a:lnTo>
                        <a:pt x="1772424" y="1328724"/>
                      </a:lnTo>
                      <a:lnTo>
                        <a:pt x="1772424" y="1361224"/>
                      </a:lnTo>
                      <a:lnTo>
                        <a:pt x="2097468" y="1686864"/>
                      </a:lnTo>
                      <a:lnTo>
                        <a:pt x="2111565" y="1667852"/>
                      </a:lnTo>
                      <a:close/>
                    </a:path>
                    <a:path w="2527934" h="3765550">
                      <a:moveTo>
                        <a:pt x="2113318" y="603440"/>
                      </a:moveTo>
                      <a:lnTo>
                        <a:pt x="2106371" y="598957"/>
                      </a:lnTo>
                      <a:lnTo>
                        <a:pt x="2100008" y="594245"/>
                      </a:lnTo>
                      <a:lnTo>
                        <a:pt x="2094293" y="589343"/>
                      </a:lnTo>
                      <a:lnTo>
                        <a:pt x="1921344" y="762279"/>
                      </a:lnTo>
                      <a:lnTo>
                        <a:pt x="1927059" y="767588"/>
                      </a:lnTo>
                      <a:lnTo>
                        <a:pt x="1933016" y="772718"/>
                      </a:lnTo>
                      <a:lnTo>
                        <a:pt x="1939137" y="777621"/>
                      </a:lnTo>
                      <a:lnTo>
                        <a:pt x="2113318" y="603440"/>
                      </a:lnTo>
                      <a:close/>
                    </a:path>
                    <a:path w="2527934" h="3765550">
                      <a:moveTo>
                        <a:pt x="2121306" y="2888297"/>
                      </a:moveTo>
                      <a:lnTo>
                        <a:pt x="2088235" y="2888297"/>
                      </a:lnTo>
                      <a:lnTo>
                        <a:pt x="1928152" y="3048952"/>
                      </a:lnTo>
                      <a:lnTo>
                        <a:pt x="1928152" y="3081477"/>
                      </a:lnTo>
                      <a:lnTo>
                        <a:pt x="2121306" y="2888297"/>
                      </a:lnTo>
                      <a:close/>
                    </a:path>
                    <a:path w="2527934" h="3765550">
                      <a:moveTo>
                        <a:pt x="2127377" y="1957679"/>
                      </a:moveTo>
                      <a:lnTo>
                        <a:pt x="2118804" y="1933765"/>
                      </a:lnTo>
                      <a:lnTo>
                        <a:pt x="1657604" y="2394940"/>
                      </a:lnTo>
                      <a:lnTo>
                        <a:pt x="1636750" y="2448293"/>
                      </a:lnTo>
                      <a:lnTo>
                        <a:pt x="2127377" y="1957679"/>
                      </a:lnTo>
                      <a:close/>
                    </a:path>
                    <a:path w="2527934" h="3765550">
                      <a:moveTo>
                        <a:pt x="2138540" y="1628622"/>
                      </a:moveTo>
                      <a:lnTo>
                        <a:pt x="1772424" y="1261884"/>
                      </a:lnTo>
                      <a:lnTo>
                        <a:pt x="1772424" y="1294980"/>
                      </a:lnTo>
                      <a:lnTo>
                        <a:pt x="2125027" y="1648231"/>
                      </a:lnTo>
                      <a:lnTo>
                        <a:pt x="2138540" y="1628622"/>
                      </a:lnTo>
                      <a:close/>
                    </a:path>
                    <a:path w="2527934" h="3765550">
                      <a:moveTo>
                        <a:pt x="2145779" y="2005520"/>
                      </a:moveTo>
                      <a:lnTo>
                        <a:pt x="2137194" y="1982203"/>
                      </a:lnTo>
                      <a:lnTo>
                        <a:pt x="1615313" y="2504084"/>
                      </a:lnTo>
                      <a:lnTo>
                        <a:pt x="1593824" y="2558072"/>
                      </a:lnTo>
                      <a:lnTo>
                        <a:pt x="2145779" y="2005520"/>
                      </a:lnTo>
                      <a:close/>
                    </a:path>
                    <a:path w="2527934" h="3765550">
                      <a:moveTo>
                        <a:pt x="2158669" y="624293"/>
                      </a:moveTo>
                      <a:lnTo>
                        <a:pt x="2152573" y="622338"/>
                      </a:lnTo>
                      <a:lnTo>
                        <a:pt x="2146566" y="620153"/>
                      </a:lnTo>
                      <a:lnTo>
                        <a:pt x="2140635" y="617740"/>
                      </a:lnTo>
                      <a:lnTo>
                        <a:pt x="2134755" y="615099"/>
                      </a:lnTo>
                      <a:lnTo>
                        <a:pt x="1958174" y="792340"/>
                      </a:lnTo>
                      <a:lnTo>
                        <a:pt x="1964283" y="796823"/>
                      </a:lnTo>
                      <a:lnTo>
                        <a:pt x="1970633" y="801331"/>
                      </a:lnTo>
                      <a:lnTo>
                        <a:pt x="1977148" y="805815"/>
                      </a:lnTo>
                      <a:lnTo>
                        <a:pt x="2158669" y="624293"/>
                      </a:lnTo>
                      <a:close/>
                    </a:path>
                    <a:path w="2527934" h="3765550">
                      <a:moveTo>
                        <a:pt x="2164169" y="2053958"/>
                      </a:moveTo>
                      <a:lnTo>
                        <a:pt x="2155583" y="2030056"/>
                      </a:lnTo>
                      <a:lnTo>
                        <a:pt x="1572374" y="2613266"/>
                      </a:lnTo>
                      <a:lnTo>
                        <a:pt x="1551520" y="2667228"/>
                      </a:lnTo>
                      <a:lnTo>
                        <a:pt x="2164169" y="2053958"/>
                      </a:lnTo>
                      <a:close/>
                    </a:path>
                    <a:path w="2527934" h="3765550">
                      <a:moveTo>
                        <a:pt x="2166137" y="1589354"/>
                      </a:moveTo>
                      <a:lnTo>
                        <a:pt x="1772424" y="1195654"/>
                      </a:lnTo>
                      <a:lnTo>
                        <a:pt x="1772424" y="1228153"/>
                      </a:lnTo>
                      <a:lnTo>
                        <a:pt x="2152637" y="1608975"/>
                      </a:lnTo>
                      <a:lnTo>
                        <a:pt x="2166137" y="1589354"/>
                      </a:lnTo>
                      <a:close/>
                    </a:path>
                    <a:path w="2527934" h="3765550">
                      <a:moveTo>
                        <a:pt x="2171585" y="3737648"/>
                      </a:moveTo>
                      <a:lnTo>
                        <a:pt x="2143391" y="3765258"/>
                      </a:lnTo>
                      <a:lnTo>
                        <a:pt x="2171585" y="3765258"/>
                      </a:lnTo>
                      <a:lnTo>
                        <a:pt x="2171585" y="3737648"/>
                      </a:lnTo>
                      <a:close/>
                    </a:path>
                    <a:path w="2527934" h="3765550">
                      <a:moveTo>
                        <a:pt x="2171585" y="3670820"/>
                      </a:moveTo>
                      <a:lnTo>
                        <a:pt x="2077173" y="3765258"/>
                      </a:lnTo>
                      <a:lnTo>
                        <a:pt x="2109673" y="3765258"/>
                      </a:lnTo>
                      <a:lnTo>
                        <a:pt x="2171585" y="3703320"/>
                      </a:lnTo>
                      <a:lnTo>
                        <a:pt x="2171585" y="3670820"/>
                      </a:lnTo>
                      <a:close/>
                    </a:path>
                    <a:path w="2527934" h="3765550">
                      <a:moveTo>
                        <a:pt x="2171585" y="3603980"/>
                      </a:moveTo>
                      <a:lnTo>
                        <a:pt x="2010333" y="3765258"/>
                      </a:lnTo>
                      <a:lnTo>
                        <a:pt x="2043455" y="3765258"/>
                      </a:lnTo>
                      <a:lnTo>
                        <a:pt x="2171585" y="3637076"/>
                      </a:lnTo>
                      <a:lnTo>
                        <a:pt x="2171585" y="3603980"/>
                      </a:lnTo>
                      <a:close/>
                    </a:path>
                    <a:path w="2527934" h="3765550">
                      <a:moveTo>
                        <a:pt x="2171585" y="3537750"/>
                      </a:moveTo>
                      <a:lnTo>
                        <a:pt x="1944077" y="3765258"/>
                      </a:lnTo>
                      <a:lnTo>
                        <a:pt x="1976602" y="3765258"/>
                      </a:lnTo>
                      <a:lnTo>
                        <a:pt x="2171585" y="3570249"/>
                      </a:lnTo>
                      <a:lnTo>
                        <a:pt x="2171585" y="3537750"/>
                      </a:lnTo>
                      <a:close/>
                    </a:path>
                    <a:path w="2527934" h="3765550">
                      <a:moveTo>
                        <a:pt x="2171585" y="3470897"/>
                      </a:moveTo>
                      <a:lnTo>
                        <a:pt x="1928152" y="3714356"/>
                      </a:lnTo>
                      <a:lnTo>
                        <a:pt x="1928152" y="3747478"/>
                      </a:lnTo>
                      <a:lnTo>
                        <a:pt x="2171585" y="3504019"/>
                      </a:lnTo>
                      <a:lnTo>
                        <a:pt x="2171585" y="3470897"/>
                      </a:lnTo>
                      <a:close/>
                    </a:path>
                    <a:path w="2527934" h="3765550">
                      <a:moveTo>
                        <a:pt x="2171585" y="3404654"/>
                      </a:moveTo>
                      <a:lnTo>
                        <a:pt x="1928152" y="3648125"/>
                      </a:lnTo>
                      <a:lnTo>
                        <a:pt x="1928152" y="3680637"/>
                      </a:lnTo>
                      <a:lnTo>
                        <a:pt x="2171585" y="3437178"/>
                      </a:lnTo>
                      <a:lnTo>
                        <a:pt x="2171585" y="3404654"/>
                      </a:lnTo>
                      <a:close/>
                    </a:path>
                    <a:path w="2527934" h="3765550">
                      <a:moveTo>
                        <a:pt x="2171585" y="3337814"/>
                      </a:moveTo>
                      <a:lnTo>
                        <a:pt x="1928152" y="3581273"/>
                      </a:lnTo>
                      <a:lnTo>
                        <a:pt x="1928152" y="3614407"/>
                      </a:lnTo>
                      <a:lnTo>
                        <a:pt x="2171585" y="3370935"/>
                      </a:lnTo>
                      <a:lnTo>
                        <a:pt x="2171585" y="3337814"/>
                      </a:lnTo>
                      <a:close/>
                    </a:path>
                    <a:path w="2527934" h="3765550">
                      <a:moveTo>
                        <a:pt x="2171585" y="3270986"/>
                      </a:moveTo>
                      <a:lnTo>
                        <a:pt x="1928152" y="3515042"/>
                      </a:lnTo>
                      <a:lnTo>
                        <a:pt x="1928152" y="3547554"/>
                      </a:lnTo>
                      <a:lnTo>
                        <a:pt x="2171585" y="3304082"/>
                      </a:lnTo>
                      <a:lnTo>
                        <a:pt x="2171585" y="3270986"/>
                      </a:lnTo>
                      <a:close/>
                    </a:path>
                    <a:path w="2527934" h="3765550">
                      <a:moveTo>
                        <a:pt x="2171585" y="3204743"/>
                      </a:moveTo>
                      <a:lnTo>
                        <a:pt x="1927555" y="3448812"/>
                      </a:lnTo>
                      <a:lnTo>
                        <a:pt x="1928152" y="3448812"/>
                      </a:lnTo>
                      <a:lnTo>
                        <a:pt x="1928152" y="3481311"/>
                      </a:lnTo>
                      <a:lnTo>
                        <a:pt x="2171585" y="3237242"/>
                      </a:lnTo>
                      <a:lnTo>
                        <a:pt x="2171585" y="3204743"/>
                      </a:lnTo>
                      <a:close/>
                    </a:path>
                    <a:path w="2527934" h="3765550">
                      <a:moveTo>
                        <a:pt x="2171585" y="3137890"/>
                      </a:moveTo>
                      <a:lnTo>
                        <a:pt x="1861299" y="3448812"/>
                      </a:lnTo>
                      <a:lnTo>
                        <a:pt x="1893785" y="3448812"/>
                      </a:lnTo>
                      <a:lnTo>
                        <a:pt x="2171585" y="3170999"/>
                      </a:lnTo>
                      <a:lnTo>
                        <a:pt x="2171585" y="3137890"/>
                      </a:lnTo>
                      <a:close/>
                    </a:path>
                    <a:path w="2527934" h="3765550">
                      <a:moveTo>
                        <a:pt x="2171585" y="3071672"/>
                      </a:moveTo>
                      <a:lnTo>
                        <a:pt x="1794459" y="3448812"/>
                      </a:lnTo>
                      <a:lnTo>
                        <a:pt x="1827580" y="3448812"/>
                      </a:lnTo>
                      <a:lnTo>
                        <a:pt x="2171585" y="3104172"/>
                      </a:lnTo>
                      <a:lnTo>
                        <a:pt x="2171585" y="3071672"/>
                      </a:lnTo>
                      <a:close/>
                    </a:path>
                    <a:path w="2527934" h="3765550">
                      <a:moveTo>
                        <a:pt x="2171585" y="3004820"/>
                      </a:moveTo>
                      <a:lnTo>
                        <a:pt x="1727593" y="3448812"/>
                      </a:lnTo>
                      <a:lnTo>
                        <a:pt x="1760728" y="3448812"/>
                      </a:lnTo>
                      <a:lnTo>
                        <a:pt x="2171585" y="3037941"/>
                      </a:lnTo>
                      <a:lnTo>
                        <a:pt x="2171585" y="3004820"/>
                      </a:lnTo>
                      <a:close/>
                    </a:path>
                    <a:path w="2527934" h="3765550">
                      <a:moveTo>
                        <a:pt x="2171585" y="2938576"/>
                      </a:moveTo>
                      <a:lnTo>
                        <a:pt x="1928152" y="3182048"/>
                      </a:lnTo>
                      <a:lnTo>
                        <a:pt x="1928152" y="3204743"/>
                      </a:lnTo>
                      <a:lnTo>
                        <a:pt x="1904834" y="3204743"/>
                      </a:lnTo>
                      <a:lnTo>
                        <a:pt x="1661388" y="3448812"/>
                      </a:lnTo>
                      <a:lnTo>
                        <a:pt x="1693875" y="3448812"/>
                      </a:lnTo>
                      <a:lnTo>
                        <a:pt x="2171585" y="2971101"/>
                      </a:lnTo>
                      <a:lnTo>
                        <a:pt x="2171585" y="2938576"/>
                      </a:lnTo>
                      <a:close/>
                    </a:path>
                    <a:path w="2527934" h="3765550">
                      <a:moveTo>
                        <a:pt x="2171585" y="2888297"/>
                      </a:moveTo>
                      <a:lnTo>
                        <a:pt x="2155075" y="2888297"/>
                      </a:lnTo>
                      <a:lnTo>
                        <a:pt x="1928152" y="3115195"/>
                      </a:lnTo>
                      <a:lnTo>
                        <a:pt x="1928152" y="3148330"/>
                      </a:lnTo>
                      <a:lnTo>
                        <a:pt x="2171585" y="2904248"/>
                      </a:lnTo>
                      <a:lnTo>
                        <a:pt x="2171585" y="2888297"/>
                      </a:lnTo>
                      <a:close/>
                    </a:path>
                    <a:path w="2527934" h="3765550">
                      <a:moveTo>
                        <a:pt x="2181987" y="1841"/>
                      </a:moveTo>
                      <a:lnTo>
                        <a:pt x="1785226" y="366115"/>
                      </a:lnTo>
                      <a:lnTo>
                        <a:pt x="1780298" y="403529"/>
                      </a:lnTo>
                      <a:lnTo>
                        <a:pt x="2181987" y="1841"/>
                      </a:lnTo>
                      <a:close/>
                    </a:path>
                    <a:path w="2527934" h="3765550">
                      <a:moveTo>
                        <a:pt x="2182545" y="2102421"/>
                      </a:moveTo>
                      <a:lnTo>
                        <a:pt x="2173376" y="2078494"/>
                      </a:lnTo>
                      <a:lnTo>
                        <a:pt x="1985098" y="2267381"/>
                      </a:lnTo>
                      <a:lnTo>
                        <a:pt x="1993684" y="2291283"/>
                      </a:lnTo>
                      <a:lnTo>
                        <a:pt x="2182545" y="2102421"/>
                      </a:lnTo>
                      <a:close/>
                    </a:path>
                    <a:path w="2527934" h="3765550">
                      <a:moveTo>
                        <a:pt x="2193747" y="1550111"/>
                      </a:moveTo>
                      <a:lnTo>
                        <a:pt x="2022640" y="1379626"/>
                      </a:lnTo>
                      <a:lnTo>
                        <a:pt x="2018347" y="1375346"/>
                      </a:lnTo>
                      <a:lnTo>
                        <a:pt x="2015871" y="1379626"/>
                      </a:lnTo>
                      <a:lnTo>
                        <a:pt x="2015871" y="1372260"/>
                      </a:lnTo>
                      <a:lnTo>
                        <a:pt x="1772424" y="1128788"/>
                      </a:lnTo>
                      <a:lnTo>
                        <a:pt x="1772424" y="1161923"/>
                      </a:lnTo>
                      <a:lnTo>
                        <a:pt x="2180247" y="1569732"/>
                      </a:lnTo>
                      <a:lnTo>
                        <a:pt x="2193747" y="1550111"/>
                      </a:lnTo>
                      <a:close/>
                    </a:path>
                    <a:path w="2527934" h="3765550">
                      <a:moveTo>
                        <a:pt x="2200935" y="2150859"/>
                      </a:moveTo>
                      <a:lnTo>
                        <a:pt x="2191778" y="2126945"/>
                      </a:lnTo>
                      <a:lnTo>
                        <a:pt x="2002904" y="2315819"/>
                      </a:lnTo>
                      <a:lnTo>
                        <a:pt x="2012073" y="2339136"/>
                      </a:lnTo>
                      <a:lnTo>
                        <a:pt x="2200935" y="2150859"/>
                      </a:lnTo>
                      <a:close/>
                    </a:path>
                    <a:path w="2527934" h="3765550">
                      <a:moveTo>
                        <a:pt x="2216353" y="633488"/>
                      </a:moveTo>
                      <a:lnTo>
                        <a:pt x="2208707" y="633336"/>
                      </a:lnTo>
                      <a:lnTo>
                        <a:pt x="2201151" y="632879"/>
                      </a:lnTo>
                      <a:lnTo>
                        <a:pt x="2193671" y="632117"/>
                      </a:lnTo>
                      <a:lnTo>
                        <a:pt x="2186279" y="631050"/>
                      </a:lnTo>
                      <a:lnTo>
                        <a:pt x="1998637" y="818705"/>
                      </a:lnTo>
                      <a:lnTo>
                        <a:pt x="2005596" y="822782"/>
                      </a:lnTo>
                      <a:lnTo>
                        <a:pt x="2012543" y="826668"/>
                      </a:lnTo>
                      <a:lnTo>
                        <a:pt x="2019503" y="830338"/>
                      </a:lnTo>
                      <a:lnTo>
                        <a:pt x="2216353" y="633488"/>
                      </a:lnTo>
                      <a:close/>
                    </a:path>
                    <a:path w="2527934" h="3765550">
                      <a:moveTo>
                        <a:pt x="2219375" y="2198700"/>
                      </a:moveTo>
                      <a:lnTo>
                        <a:pt x="2210155" y="2174773"/>
                      </a:lnTo>
                      <a:lnTo>
                        <a:pt x="2021293" y="2363673"/>
                      </a:lnTo>
                      <a:lnTo>
                        <a:pt x="2030450" y="2387562"/>
                      </a:lnTo>
                      <a:lnTo>
                        <a:pt x="2219375" y="2198700"/>
                      </a:lnTo>
                      <a:close/>
                    </a:path>
                    <a:path w="2527934" h="3765550">
                      <a:moveTo>
                        <a:pt x="2220709" y="1510868"/>
                      </a:moveTo>
                      <a:lnTo>
                        <a:pt x="2045944" y="1336065"/>
                      </a:lnTo>
                      <a:lnTo>
                        <a:pt x="2032431" y="1355686"/>
                      </a:lnTo>
                      <a:lnTo>
                        <a:pt x="2207209" y="1530489"/>
                      </a:lnTo>
                      <a:lnTo>
                        <a:pt x="2220709" y="1510868"/>
                      </a:lnTo>
                      <a:close/>
                    </a:path>
                    <a:path w="2527934" h="3765550">
                      <a:moveTo>
                        <a:pt x="2237765" y="2247150"/>
                      </a:moveTo>
                      <a:lnTo>
                        <a:pt x="2228545" y="2223236"/>
                      </a:lnTo>
                      <a:lnTo>
                        <a:pt x="2039683" y="2412098"/>
                      </a:lnTo>
                      <a:lnTo>
                        <a:pt x="2048903" y="2436037"/>
                      </a:lnTo>
                      <a:lnTo>
                        <a:pt x="2237765" y="2247150"/>
                      </a:lnTo>
                      <a:close/>
                    </a:path>
                    <a:path w="2527934" h="3765550">
                      <a:moveTo>
                        <a:pt x="2248319" y="1472209"/>
                      </a:moveTo>
                      <a:lnTo>
                        <a:pt x="2073503" y="1296822"/>
                      </a:lnTo>
                      <a:lnTo>
                        <a:pt x="2060041" y="1316443"/>
                      </a:lnTo>
                      <a:lnTo>
                        <a:pt x="2234819" y="1491246"/>
                      </a:lnTo>
                      <a:lnTo>
                        <a:pt x="2248319" y="1472209"/>
                      </a:lnTo>
                      <a:close/>
                    </a:path>
                    <a:path w="2527934" h="3765550">
                      <a:moveTo>
                        <a:pt x="2248839" y="1219"/>
                      </a:moveTo>
                      <a:lnTo>
                        <a:pt x="2233041" y="774"/>
                      </a:lnTo>
                      <a:lnTo>
                        <a:pt x="2217432" y="774"/>
                      </a:lnTo>
                      <a:lnTo>
                        <a:pt x="1779054" y="438480"/>
                      </a:lnTo>
                      <a:lnTo>
                        <a:pt x="1779143" y="446455"/>
                      </a:lnTo>
                      <a:lnTo>
                        <a:pt x="1779384" y="454431"/>
                      </a:lnTo>
                      <a:lnTo>
                        <a:pt x="1779651" y="459930"/>
                      </a:lnTo>
                      <a:lnTo>
                        <a:pt x="1779778" y="462394"/>
                      </a:lnTo>
                      <a:lnTo>
                        <a:pt x="1780298" y="470357"/>
                      </a:lnTo>
                      <a:lnTo>
                        <a:pt x="2248839" y="1219"/>
                      </a:lnTo>
                      <a:close/>
                    </a:path>
                    <a:path w="2527934" h="3765550">
                      <a:moveTo>
                        <a:pt x="2256155" y="2295575"/>
                      </a:moveTo>
                      <a:lnTo>
                        <a:pt x="2246934" y="2271661"/>
                      </a:lnTo>
                      <a:lnTo>
                        <a:pt x="1830552" y="2687472"/>
                      </a:lnTo>
                      <a:lnTo>
                        <a:pt x="1863686" y="2687472"/>
                      </a:lnTo>
                      <a:lnTo>
                        <a:pt x="2256155" y="2295575"/>
                      </a:lnTo>
                      <a:close/>
                    </a:path>
                    <a:path w="2527934" h="3765550">
                      <a:moveTo>
                        <a:pt x="2274544" y="2343429"/>
                      </a:moveTo>
                      <a:lnTo>
                        <a:pt x="2265362" y="2319515"/>
                      </a:lnTo>
                      <a:lnTo>
                        <a:pt x="1897405" y="2687472"/>
                      </a:lnTo>
                      <a:lnTo>
                        <a:pt x="1930527" y="2687472"/>
                      </a:lnTo>
                      <a:lnTo>
                        <a:pt x="2274544" y="2343429"/>
                      </a:lnTo>
                      <a:close/>
                    </a:path>
                    <a:path w="2527934" h="3765550">
                      <a:moveTo>
                        <a:pt x="2275878" y="1432966"/>
                      </a:moveTo>
                      <a:lnTo>
                        <a:pt x="2101113" y="1257592"/>
                      </a:lnTo>
                      <a:lnTo>
                        <a:pt x="2087664" y="1277213"/>
                      </a:lnTo>
                      <a:lnTo>
                        <a:pt x="2262416" y="1451978"/>
                      </a:lnTo>
                      <a:lnTo>
                        <a:pt x="2275878" y="1432966"/>
                      </a:lnTo>
                      <a:close/>
                    </a:path>
                    <a:path w="2527934" h="3765550">
                      <a:moveTo>
                        <a:pt x="2292934" y="2391854"/>
                      </a:moveTo>
                      <a:lnTo>
                        <a:pt x="2283764" y="2367940"/>
                      </a:lnTo>
                      <a:lnTo>
                        <a:pt x="1964258" y="2687472"/>
                      </a:lnTo>
                      <a:lnTo>
                        <a:pt x="1996744" y="2687472"/>
                      </a:lnTo>
                      <a:lnTo>
                        <a:pt x="2292934" y="2391854"/>
                      </a:lnTo>
                      <a:close/>
                    </a:path>
                    <a:path w="2527934" h="3765550">
                      <a:moveTo>
                        <a:pt x="2302179" y="613867"/>
                      </a:moveTo>
                      <a:lnTo>
                        <a:pt x="2290407" y="619239"/>
                      </a:lnTo>
                      <a:lnTo>
                        <a:pt x="2278405" y="623684"/>
                      </a:lnTo>
                      <a:lnTo>
                        <a:pt x="2266175" y="627214"/>
                      </a:lnTo>
                      <a:lnTo>
                        <a:pt x="2253716" y="629818"/>
                      </a:lnTo>
                      <a:lnTo>
                        <a:pt x="2042769" y="840778"/>
                      </a:lnTo>
                      <a:lnTo>
                        <a:pt x="2050161" y="844042"/>
                      </a:lnTo>
                      <a:lnTo>
                        <a:pt x="2057895" y="847102"/>
                      </a:lnTo>
                      <a:lnTo>
                        <a:pt x="2066086" y="849960"/>
                      </a:lnTo>
                      <a:lnTo>
                        <a:pt x="2302179" y="613867"/>
                      </a:lnTo>
                      <a:close/>
                    </a:path>
                    <a:path w="2527934" h="3765550">
                      <a:moveTo>
                        <a:pt x="2307704" y="9804"/>
                      </a:moveTo>
                      <a:lnTo>
                        <a:pt x="2300427" y="8343"/>
                      </a:lnTo>
                      <a:lnTo>
                        <a:pt x="2293289" y="7048"/>
                      </a:lnTo>
                      <a:lnTo>
                        <a:pt x="2286317" y="5892"/>
                      </a:lnTo>
                      <a:lnTo>
                        <a:pt x="2279510" y="4889"/>
                      </a:lnTo>
                      <a:lnTo>
                        <a:pt x="1783346" y="501027"/>
                      </a:lnTo>
                      <a:lnTo>
                        <a:pt x="1784350" y="507809"/>
                      </a:lnTo>
                      <a:lnTo>
                        <a:pt x="1785505" y="514667"/>
                      </a:lnTo>
                      <a:lnTo>
                        <a:pt x="1786813" y="521614"/>
                      </a:lnTo>
                      <a:lnTo>
                        <a:pt x="1788287" y="528637"/>
                      </a:lnTo>
                      <a:lnTo>
                        <a:pt x="2307704" y="9804"/>
                      </a:lnTo>
                      <a:close/>
                    </a:path>
                    <a:path w="2527934" h="3765550">
                      <a:moveTo>
                        <a:pt x="2311374" y="2440330"/>
                      </a:moveTo>
                      <a:lnTo>
                        <a:pt x="2302154" y="2416416"/>
                      </a:lnTo>
                      <a:lnTo>
                        <a:pt x="2030450" y="2687472"/>
                      </a:lnTo>
                      <a:lnTo>
                        <a:pt x="2063597" y="2687472"/>
                      </a:lnTo>
                      <a:lnTo>
                        <a:pt x="2311374" y="2440330"/>
                      </a:lnTo>
                      <a:close/>
                    </a:path>
                    <a:path w="2527934" h="3765550">
                      <a:moveTo>
                        <a:pt x="2329116" y="2488146"/>
                      </a:moveTo>
                      <a:lnTo>
                        <a:pt x="2320544" y="2464244"/>
                      </a:lnTo>
                      <a:lnTo>
                        <a:pt x="2097316" y="2687472"/>
                      </a:lnTo>
                      <a:lnTo>
                        <a:pt x="2129853" y="2687472"/>
                      </a:lnTo>
                      <a:lnTo>
                        <a:pt x="2329116" y="2488146"/>
                      </a:lnTo>
                      <a:close/>
                    </a:path>
                    <a:path w="2527934" h="3765550">
                      <a:moveTo>
                        <a:pt x="2347557" y="2536609"/>
                      </a:moveTo>
                      <a:lnTo>
                        <a:pt x="2338921" y="2512695"/>
                      </a:lnTo>
                      <a:lnTo>
                        <a:pt x="2150059" y="2701556"/>
                      </a:lnTo>
                      <a:lnTo>
                        <a:pt x="2158644" y="2725496"/>
                      </a:lnTo>
                      <a:lnTo>
                        <a:pt x="2347557" y="2536609"/>
                      </a:lnTo>
                      <a:close/>
                    </a:path>
                    <a:path w="2527934" h="3765550">
                      <a:moveTo>
                        <a:pt x="2348890" y="1838960"/>
                      </a:moveTo>
                      <a:lnTo>
                        <a:pt x="2283866" y="1773961"/>
                      </a:lnTo>
                      <a:lnTo>
                        <a:pt x="2283866" y="1806435"/>
                      </a:lnTo>
                      <a:lnTo>
                        <a:pt x="2316353" y="1838960"/>
                      </a:lnTo>
                      <a:lnTo>
                        <a:pt x="2348890" y="1838960"/>
                      </a:lnTo>
                      <a:close/>
                    </a:path>
                    <a:path w="2527934" h="3765550">
                      <a:moveTo>
                        <a:pt x="2359863" y="23901"/>
                      </a:moveTo>
                      <a:lnTo>
                        <a:pt x="2340864" y="17830"/>
                      </a:lnTo>
                      <a:lnTo>
                        <a:pt x="2334717" y="15938"/>
                      </a:lnTo>
                      <a:lnTo>
                        <a:pt x="1795030" y="555599"/>
                      </a:lnTo>
                      <a:lnTo>
                        <a:pt x="1796796" y="561733"/>
                      </a:lnTo>
                      <a:lnTo>
                        <a:pt x="1800542" y="574586"/>
                      </a:lnTo>
                      <a:lnTo>
                        <a:pt x="1802384" y="580745"/>
                      </a:lnTo>
                      <a:lnTo>
                        <a:pt x="2059978" y="323786"/>
                      </a:lnTo>
                      <a:lnTo>
                        <a:pt x="2064639" y="317779"/>
                      </a:lnTo>
                      <a:lnTo>
                        <a:pt x="2069477" y="312000"/>
                      </a:lnTo>
                      <a:lnTo>
                        <a:pt x="2102281" y="281495"/>
                      </a:lnTo>
                      <a:lnTo>
                        <a:pt x="2359863" y="23901"/>
                      </a:lnTo>
                      <a:close/>
                    </a:path>
                    <a:path w="2527934" h="3765550">
                      <a:moveTo>
                        <a:pt x="2365946" y="2585034"/>
                      </a:moveTo>
                      <a:lnTo>
                        <a:pt x="2357374" y="2561132"/>
                      </a:lnTo>
                      <a:lnTo>
                        <a:pt x="2168461" y="2750020"/>
                      </a:lnTo>
                      <a:lnTo>
                        <a:pt x="2177021" y="2773311"/>
                      </a:lnTo>
                      <a:lnTo>
                        <a:pt x="2365946" y="2585034"/>
                      </a:lnTo>
                      <a:close/>
                    </a:path>
                    <a:path w="2527934" h="3765550">
                      <a:moveTo>
                        <a:pt x="2380678" y="602208"/>
                      </a:moveTo>
                      <a:lnTo>
                        <a:pt x="2364155" y="585673"/>
                      </a:lnTo>
                      <a:lnTo>
                        <a:pt x="2091232" y="858570"/>
                      </a:lnTo>
                      <a:lnTo>
                        <a:pt x="2097697" y="860374"/>
                      </a:lnTo>
                      <a:lnTo>
                        <a:pt x="2104250" y="862101"/>
                      </a:lnTo>
                      <a:lnTo>
                        <a:pt x="2110879" y="863739"/>
                      </a:lnTo>
                      <a:lnTo>
                        <a:pt x="2117610" y="865301"/>
                      </a:lnTo>
                      <a:lnTo>
                        <a:pt x="2380678" y="602208"/>
                      </a:lnTo>
                      <a:close/>
                    </a:path>
                    <a:path w="2527934" h="3765550">
                      <a:moveTo>
                        <a:pt x="2384336" y="2632887"/>
                      </a:moveTo>
                      <a:lnTo>
                        <a:pt x="2375116" y="2608973"/>
                      </a:lnTo>
                      <a:lnTo>
                        <a:pt x="2186838" y="2797848"/>
                      </a:lnTo>
                      <a:lnTo>
                        <a:pt x="2191131" y="2809506"/>
                      </a:lnTo>
                      <a:lnTo>
                        <a:pt x="2207691" y="2809506"/>
                      </a:lnTo>
                      <a:lnTo>
                        <a:pt x="2384336" y="2632887"/>
                      </a:lnTo>
                      <a:close/>
                    </a:path>
                    <a:path w="2527934" h="3765550">
                      <a:moveTo>
                        <a:pt x="2402725" y="2681325"/>
                      </a:moveTo>
                      <a:lnTo>
                        <a:pt x="2393505" y="2657411"/>
                      </a:lnTo>
                      <a:lnTo>
                        <a:pt x="2242058" y="2809506"/>
                      </a:lnTo>
                      <a:lnTo>
                        <a:pt x="2274544" y="2809506"/>
                      </a:lnTo>
                      <a:lnTo>
                        <a:pt x="2402725" y="2681325"/>
                      </a:lnTo>
                      <a:close/>
                    </a:path>
                    <a:path w="2527934" h="3765550">
                      <a:moveTo>
                        <a:pt x="2407043" y="43548"/>
                      </a:moveTo>
                      <a:lnTo>
                        <a:pt x="2399296" y="39852"/>
                      </a:lnTo>
                      <a:lnTo>
                        <a:pt x="2384374" y="33121"/>
                      </a:lnTo>
                      <a:lnTo>
                        <a:pt x="2166658" y="250215"/>
                      </a:lnTo>
                      <a:lnTo>
                        <a:pt x="2176462" y="247980"/>
                      </a:lnTo>
                      <a:lnTo>
                        <a:pt x="2186279" y="246214"/>
                      </a:lnTo>
                      <a:lnTo>
                        <a:pt x="2196096" y="244906"/>
                      </a:lnTo>
                      <a:lnTo>
                        <a:pt x="2205901" y="244068"/>
                      </a:lnTo>
                      <a:lnTo>
                        <a:pt x="2407043" y="43548"/>
                      </a:lnTo>
                      <a:close/>
                    </a:path>
                    <a:path w="2527934" h="3765550">
                      <a:moveTo>
                        <a:pt x="2414447" y="635342"/>
                      </a:moveTo>
                      <a:lnTo>
                        <a:pt x="2397874" y="618769"/>
                      </a:lnTo>
                      <a:lnTo>
                        <a:pt x="2145804" y="870813"/>
                      </a:lnTo>
                      <a:lnTo>
                        <a:pt x="2153132" y="872007"/>
                      </a:lnTo>
                      <a:lnTo>
                        <a:pt x="2167547" y="874166"/>
                      </a:lnTo>
                      <a:lnTo>
                        <a:pt x="2174646" y="875106"/>
                      </a:lnTo>
                      <a:lnTo>
                        <a:pt x="2414447" y="635342"/>
                      </a:lnTo>
                      <a:close/>
                    </a:path>
                    <a:path w="2527934" h="3765550">
                      <a:moveTo>
                        <a:pt x="2415743" y="1838960"/>
                      </a:moveTo>
                      <a:lnTo>
                        <a:pt x="2283866" y="1707095"/>
                      </a:lnTo>
                      <a:lnTo>
                        <a:pt x="2283866" y="1740217"/>
                      </a:lnTo>
                      <a:lnTo>
                        <a:pt x="2382609" y="1838960"/>
                      </a:lnTo>
                      <a:lnTo>
                        <a:pt x="2415743" y="1838960"/>
                      </a:lnTo>
                      <a:close/>
                    </a:path>
                    <a:path w="2527934" h="3765550">
                      <a:moveTo>
                        <a:pt x="2421115" y="2729788"/>
                      </a:moveTo>
                      <a:lnTo>
                        <a:pt x="2411946" y="2705849"/>
                      </a:lnTo>
                      <a:lnTo>
                        <a:pt x="2308263" y="2809506"/>
                      </a:lnTo>
                      <a:lnTo>
                        <a:pt x="2341397" y="2809506"/>
                      </a:lnTo>
                      <a:lnTo>
                        <a:pt x="2421115" y="2729788"/>
                      </a:lnTo>
                      <a:close/>
                    </a:path>
                    <a:path w="2527934" h="3765550">
                      <a:moveTo>
                        <a:pt x="2439492" y="2777604"/>
                      </a:moveTo>
                      <a:lnTo>
                        <a:pt x="2430335" y="2753703"/>
                      </a:lnTo>
                      <a:lnTo>
                        <a:pt x="2375116" y="2809506"/>
                      </a:lnTo>
                      <a:lnTo>
                        <a:pt x="2407653" y="2809506"/>
                      </a:lnTo>
                      <a:lnTo>
                        <a:pt x="2439492" y="2777604"/>
                      </a:lnTo>
                      <a:close/>
                    </a:path>
                    <a:path w="2527934" h="3765550">
                      <a:moveTo>
                        <a:pt x="2447518" y="668439"/>
                      </a:moveTo>
                      <a:lnTo>
                        <a:pt x="2430957" y="652487"/>
                      </a:lnTo>
                      <a:lnTo>
                        <a:pt x="2206548" y="876960"/>
                      </a:lnTo>
                      <a:lnTo>
                        <a:pt x="2224494" y="876960"/>
                      </a:lnTo>
                      <a:lnTo>
                        <a:pt x="2231885" y="876757"/>
                      </a:lnTo>
                      <a:lnTo>
                        <a:pt x="2239619" y="876338"/>
                      </a:lnTo>
                      <a:lnTo>
                        <a:pt x="2447518" y="668439"/>
                      </a:lnTo>
                      <a:close/>
                    </a:path>
                    <a:path w="2527934" h="3765550">
                      <a:moveTo>
                        <a:pt x="2449995" y="66840"/>
                      </a:moveTo>
                      <a:lnTo>
                        <a:pt x="2443429" y="62750"/>
                      </a:lnTo>
                      <a:lnTo>
                        <a:pt x="2436469" y="58661"/>
                      </a:lnTo>
                      <a:lnTo>
                        <a:pt x="2429129" y="54559"/>
                      </a:lnTo>
                      <a:lnTo>
                        <a:pt x="2239022" y="245300"/>
                      </a:lnTo>
                      <a:lnTo>
                        <a:pt x="2246045" y="246062"/>
                      </a:lnTo>
                      <a:lnTo>
                        <a:pt x="2252980" y="247142"/>
                      </a:lnTo>
                      <a:lnTo>
                        <a:pt x="2259838" y="248513"/>
                      </a:lnTo>
                      <a:lnTo>
                        <a:pt x="2266632" y="250215"/>
                      </a:lnTo>
                      <a:lnTo>
                        <a:pt x="2449995" y="66840"/>
                      </a:lnTo>
                      <a:close/>
                    </a:path>
                    <a:path w="2527934" h="3765550">
                      <a:moveTo>
                        <a:pt x="2451773" y="2809506"/>
                      </a:moveTo>
                      <a:lnTo>
                        <a:pt x="2448725" y="2802128"/>
                      </a:lnTo>
                      <a:lnTo>
                        <a:pt x="2441371" y="2809506"/>
                      </a:lnTo>
                      <a:lnTo>
                        <a:pt x="2451773" y="2809506"/>
                      </a:lnTo>
                      <a:close/>
                    </a:path>
                    <a:path w="2527934" h="3765550">
                      <a:moveTo>
                        <a:pt x="2480653" y="702195"/>
                      </a:moveTo>
                      <a:lnTo>
                        <a:pt x="2464079" y="685622"/>
                      </a:lnTo>
                      <a:lnTo>
                        <a:pt x="2277033" y="872667"/>
                      </a:lnTo>
                      <a:lnTo>
                        <a:pt x="2287130" y="871296"/>
                      </a:lnTo>
                      <a:lnTo>
                        <a:pt x="2297138" y="869607"/>
                      </a:lnTo>
                      <a:lnTo>
                        <a:pt x="2307056" y="867613"/>
                      </a:lnTo>
                      <a:lnTo>
                        <a:pt x="2316924" y="865301"/>
                      </a:lnTo>
                      <a:lnTo>
                        <a:pt x="2480653" y="702195"/>
                      </a:lnTo>
                      <a:close/>
                    </a:path>
                    <a:path w="2527934" h="3765550">
                      <a:moveTo>
                        <a:pt x="2481961" y="1838960"/>
                      </a:moveTo>
                      <a:lnTo>
                        <a:pt x="2283866" y="1640255"/>
                      </a:lnTo>
                      <a:lnTo>
                        <a:pt x="2283866" y="1673390"/>
                      </a:lnTo>
                      <a:lnTo>
                        <a:pt x="2449461" y="1838960"/>
                      </a:lnTo>
                      <a:lnTo>
                        <a:pt x="2481961" y="1838960"/>
                      </a:lnTo>
                      <a:close/>
                    </a:path>
                    <a:path w="2527934" h="3765550">
                      <a:moveTo>
                        <a:pt x="2489225" y="94449"/>
                      </a:moveTo>
                      <a:lnTo>
                        <a:pt x="2483116" y="89547"/>
                      </a:lnTo>
                      <a:lnTo>
                        <a:pt x="2476754" y="84836"/>
                      </a:lnTo>
                      <a:lnTo>
                        <a:pt x="2470239" y="80327"/>
                      </a:lnTo>
                      <a:lnTo>
                        <a:pt x="2291791" y="258787"/>
                      </a:lnTo>
                      <a:lnTo>
                        <a:pt x="2299525" y="261645"/>
                      </a:lnTo>
                      <a:lnTo>
                        <a:pt x="2306866" y="265125"/>
                      </a:lnTo>
                      <a:lnTo>
                        <a:pt x="2313863" y="269214"/>
                      </a:lnTo>
                      <a:lnTo>
                        <a:pt x="2489225" y="94449"/>
                      </a:lnTo>
                      <a:close/>
                    </a:path>
                    <a:path w="2527934" h="3765550">
                      <a:moveTo>
                        <a:pt x="2513774" y="735291"/>
                      </a:moveTo>
                      <a:lnTo>
                        <a:pt x="2497798" y="718731"/>
                      </a:lnTo>
                      <a:lnTo>
                        <a:pt x="2364752" y="851814"/>
                      </a:lnTo>
                      <a:lnTo>
                        <a:pt x="2379929" y="846023"/>
                      </a:lnTo>
                      <a:lnTo>
                        <a:pt x="2394801" y="839698"/>
                      </a:lnTo>
                      <a:lnTo>
                        <a:pt x="2409355" y="832840"/>
                      </a:lnTo>
                      <a:lnTo>
                        <a:pt x="2423604" y="825436"/>
                      </a:lnTo>
                      <a:lnTo>
                        <a:pt x="2513774" y="735291"/>
                      </a:lnTo>
                      <a:close/>
                    </a:path>
                    <a:path w="2527934" h="3765550">
                      <a:moveTo>
                        <a:pt x="2524175" y="125704"/>
                      </a:moveTo>
                      <a:lnTo>
                        <a:pt x="2518854" y="120396"/>
                      </a:lnTo>
                      <a:lnTo>
                        <a:pt x="2513330" y="115087"/>
                      </a:lnTo>
                      <a:lnTo>
                        <a:pt x="2507615" y="109778"/>
                      </a:lnTo>
                      <a:lnTo>
                        <a:pt x="2334082" y="282702"/>
                      </a:lnTo>
                      <a:lnTo>
                        <a:pt x="2340191" y="287210"/>
                      </a:lnTo>
                      <a:lnTo>
                        <a:pt x="2346160" y="292315"/>
                      </a:lnTo>
                      <a:lnTo>
                        <a:pt x="2351875" y="298030"/>
                      </a:lnTo>
                      <a:lnTo>
                        <a:pt x="2524175" y="125704"/>
                      </a:lnTo>
                      <a:close/>
                    </a:path>
                    <a:path w="2527934" h="3765550">
                      <a:moveTo>
                        <a:pt x="2527363" y="1817497"/>
                      </a:moveTo>
                      <a:lnTo>
                        <a:pt x="2283866" y="1574025"/>
                      </a:lnTo>
                      <a:lnTo>
                        <a:pt x="2283866" y="1606524"/>
                      </a:lnTo>
                      <a:lnTo>
                        <a:pt x="2515679" y="1838960"/>
                      </a:lnTo>
                      <a:lnTo>
                        <a:pt x="2527363" y="1838960"/>
                      </a:lnTo>
                      <a:lnTo>
                        <a:pt x="2527363" y="1817497"/>
                      </a:lnTo>
                      <a:close/>
                    </a:path>
                    <a:path w="2527934" h="3765550">
                      <a:moveTo>
                        <a:pt x="2527363" y="1751253"/>
                      </a:moveTo>
                      <a:lnTo>
                        <a:pt x="2283866" y="1507197"/>
                      </a:lnTo>
                      <a:lnTo>
                        <a:pt x="2283866" y="1540294"/>
                      </a:lnTo>
                      <a:lnTo>
                        <a:pt x="2527363" y="1783765"/>
                      </a:lnTo>
                      <a:lnTo>
                        <a:pt x="2527363" y="1751253"/>
                      </a:lnTo>
                      <a:close/>
                    </a:path>
                    <a:path w="2527934" h="3765550">
                      <a:moveTo>
                        <a:pt x="2527363" y="1684426"/>
                      </a:moveTo>
                      <a:lnTo>
                        <a:pt x="2283866" y="1440954"/>
                      </a:lnTo>
                      <a:lnTo>
                        <a:pt x="2283866" y="1473454"/>
                      </a:lnTo>
                      <a:lnTo>
                        <a:pt x="2527363" y="1716925"/>
                      </a:lnTo>
                      <a:lnTo>
                        <a:pt x="2527363" y="1684426"/>
                      </a:lnTo>
                      <a:close/>
                    </a:path>
                    <a:path w="2527934" h="3765550">
                      <a:moveTo>
                        <a:pt x="2527363" y="1617573"/>
                      </a:moveTo>
                      <a:lnTo>
                        <a:pt x="2128126" y="1218946"/>
                      </a:lnTo>
                      <a:lnTo>
                        <a:pt x="2114626" y="1237970"/>
                      </a:lnTo>
                      <a:lnTo>
                        <a:pt x="2527363" y="1650682"/>
                      </a:lnTo>
                      <a:lnTo>
                        <a:pt x="2527363" y="1617573"/>
                      </a:lnTo>
                      <a:close/>
                    </a:path>
                    <a:path w="2527934" h="3765550">
                      <a:moveTo>
                        <a:pt x="2527363" y="1551343"/>
                      </a:moveTo>
                      <a:lnTo>
                        <a:pt x="2155685" y="1179703"/>
                      </a:lnTo>
                      <a:lnTo>
                        <a:pt x="2142236" y="1198702"/>
                      </a:lnTo>
                      <a:lnTo>
                        <a:pt x="2527363" y="1583829"/>
                      </a:lnTo>
                      <a:lnTo>
                        <a:pt x="2527363" y="1551343"/>
                      </a:lnTo>
                      <a:close/>
                    </a:path>
                    <a:path w="2527934" h="3765550">
                      <a:moveTo>
                        <a:pt x="2527363" y="1484490"/>
                      </a:moveTo>
                      <a:lnTo>
                        <a:pt x="2183295" y="1140460"/>
                      </a:lnTo>
                      <a:lnTo>
                        <a:pt x="2169782" y="1159459"/>
                      </a:lnTo>
                      <a:lnTo>
                        <a:pt x="2527363" y="1517586"/>
                      </a:lnTo>
                      <a:lnTo>
                        <a:pt x="2527363" y="1484490"/>
                      </a:lnTo>
                      <a:close/>
                    </a:path>
                    <a:path w="2527934" h="3765550">
                      <a:moveTo>
                        <a:pt x="2527363" y="1418259"/>
                      </a:moveTo>
                      <a:lnTo>
                        <a:pt x="2210257" y="1101204"/>
                      </a:lnTo>
                      <a:lnTo>
                        <a:pt x="2196795" y="1120216"/>
                      </a:lnTo>
                      <a:lnTo>
                        <a:pt x="2527363" y="1450771"/>
                      </a:lnTo>
                      <a:lnTo>
                        <a:pt x="2527363" y="1418259"/>
                      </a:lnTo>
                      <a:close/>
                    </a:path>
                    <a:path w="2527934" h="3765550">
                      <a:moveTo>
                        <a:pt x="2527363" y="1351407"/>
                      </a:moveTo>
                      <a:lnTo>
                        <a:pt x="2237867" y="1061935"/>
                      </a:lnTo>
                      <a:lnTo>
                        <a:pt x="2224405" y="1081582"/>
                      </a:lnTo>
                      <a:lnTo>
                        <a:pt x="2527363" y="1384541"/>
                      </a:lnTo>
                      <a:lnTo>
                        <a:pt x="2527363" y="1351407"/>
                      </a:lnTo>
                      <a:close/>
                    </a:path>
                    <a:path w="2527934" h="3765550">
                      <a:moveTo>
                        <a:pt x="2527363" y="1284566"/>
                      </a:moveTo>
                      <a:lnTo>
                        <a:pt x="2265476" y="1022705"/>
                      </a:lnTo>
                      <a:lnTo>
                        <a:pt x="2251964" y="1042314"/>
                      </a:lnTo>
                      <a:lnTo>
                        <a:pt x="2527363" y="1317688"/>
                      </a:lnTo>
                      <a:lnTo>
                        <a:pt x="2527363" y="1284566"/>
                      </a:lnTo>
                      <a:close/>
                    </a:path>
                    <a:path w="2527934" h="3765550">
                      <a:moveTo>
                        <a:pt x="2527363" y="1218349"/>
                      </a:moveTo>
                      <a:lnTo>
                        <a:pt x="2293074" y="983462"/>
                      </a:lnTo>
                      <a:lnTo>
                        <a:pt x="2278989" y="1003084"/>
                      </a:lnTo>
                      <a:lnTo>
                        <a:pt x="2527363" y="1250835"/>
                      </a:lnTo>
                      <a:lnTo>
                        <a:pt x="2527363" y="1218349"/>
                      </a:lnTo>
                      <a:close/>
                    </a:path>
                    <a:path w="2527934" h="3765550">
                      <a:moveTo>
                        <a:pt x="2527363" y="1151496"/>
                      </a:moveTo>
                      <a:lnTo>
                        <a:pt x="2337854" y="961986"/>
                      </a:lnTo>
                      <a:lnTo>
                        <a:pt x="2307780" y="961986"/>
                      </a:lnTo>
                      <a:lnTo>
                        <a:pt x="2306548" y="963841"/>
                      </a:lnTo>
                      <a:lnTo>
                        <a:pt x="2527363" y="1184605"/>
                      </a:lnTo>
                      <a:lnTo>
                        <a:pt x="2527363" y="1151496"/>
                      </a:lnTo>
                      <a:close/>
                    </a:path>
                    <a:path w="2527934" h="3765550">
                      <a:moveTo>
                        <a:pt x="2527363" y="1085253"/>
                      </a:moveTo>
                      <a:lnTo>
                        <a:pt x="2404059" y="961986"/>
                      </a:lnTo>
                      <a:lnTo>
                        <a:pt x="2371572" y="961986"/>
                      </a:lnTo>
                      <a:lnTo>
                        <a:pt x="2527363" y="1117752"/>
                      </a:lnTo>
                      <a:lnTo>
                        <a:pt x="2527363" y="1085253"/>
                      </a:lnTo>
                      <a:close/>
                    </a:path>
                    <a:path w="2527934" h="3765550">
                      <a:moveTo>
                        <a:pt x="2527363" y="1018413"/>
                      </a:moveTo>
                      <a:lnTo>
                        <a:pt x="2470899" y="961986"/>
                      </a:lnTo>
                      <a:lnTo>
                        <a:pt x="2437777" y="961986"/>
                      </a:lnTo>
                      <a:lnTo>
                        <a:pt x="2527363" y="1051547"/>
                      </a:lnTo>
                      <a:lnTo>
                        <a:pt x="2527363" y="1018413"/>
                      </a:lnTo>
                      <a:close/>
                    </a:path>
                    <a:path w="2527934" h="3765550">
                      <a:moveTo>
                        <a:pt x="2527363" y="961986"/>
                      </a:moveTo>
                      <a:lnTo>
                        <a:pt x="2504630" y="961986"/>
                      </a:lnTo>
                      <a:lnTo>
                        <a:pt x="2527363" y="984681"/>
                      </a:lnTo>
                      <a:lnTo>
                        <a:pt x="2527363" y="961986"/>
                      </a:lnTo>
                      <a:close/>
                    </a:path>
                  </a:pathLst>
                </a:custGeom>
                <a:solidFill>
                  <a:srgbClr val="E1E1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11" name="object 11"/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7357337" y="4513295"/>
                  <a:ext cx="220771" cy="221386"/>
                </a:xfrm>
                <a:prstGeom prst="rect">
                  <a:avLst/>
                </a:prstGeom>
              </p:spPr>
            </p:pic>
            <p:sp>
              <p:nvSpPr>
                <p:cNvPr id="12" name="object 12"/>
                <p:cNvSpPr/>
                <p:nvPr/>
              </p:nvSpPr>
              <p:spPr>
                <a:xfrm>
                  <a:off x="7334605" y="4180293"/>
                  <a:ext cx="243840" cy="5549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40" h="554989">
                      <a:moveTo>
                        <a:pt x="243497" y="466064"/>
                      </a:moveTo>
                      <a:lnTo>
                        <a:pt x="155778" y="554393"/>
                      </a:lnTo>
                      <a:lnTo>
                        <a:pt x="188277" y="554393"/>
                      </a:lnTo>
                      <a:lnTo>
                        <a:pt x="243497" y="499198"/>
                      </a:lnTo>
                      <a:lnTo>
                        <a:pt x="243497" y="466064"/>
                      </a:lnTo>
                      <a:close/>
                    </a:path>
                    <a:path w="243840" h="554989">
                      <a:moveTo>
                        <a:pt x="243497" y="266776"/>
                      </a:moveTo>
                      <a:lnTo>
                        <a:pt x="0" y="510235"/>
                      </a:lnTo>
                      <a:lnTo>
                        <a:pt x="0" y="542734"/>
                      </a:lnTo>
                      <a:lnTo>
                        <a:pt x="243497" y="299262"/>
                      </a:lnTo>
                      <a:lnTo>
                        <a:pt x="243497" y="266776"/>
                      </a:lnTo>
                      <a:close/>
                    </a:path>
                    <a:path w="243840" h="554989">
                      <a:moveTo>
                        <a:pt x="243497" y="199923"/>
                      </a:moveTo>
                      <a:lnTo>
                        <a:pt x="0" y="443395"/>
                      </a:lnTo>
                      <a:lnTo>
                        <a:pt x="0" y="476491"/>
                      </a:lnTo>
                      <a:lnTo>
                        <a:pt x="243497" y="233019"/>
                      </a:lnTo>
                      <a:lnTo>
                        <a:pt x="243497" y="199923"/>
                      </a:lnTo>
                      <a:close/>
                    </a:path>
                    <a:path w="243840" h="554989">
                      <a:moveTo>
                        <a:pt x="243497" y="133705"/>
                      </a:moveTo>
                      <a:lnTo>
                        <a:pt x="0" y="377151"/>
                      </a:lnTo>
                      <a:lnTo>
                        <a:pt x="0" y="409676"/>
                      </a:lnTo>
                      <a:lnTo>
                        <a:pt x="243497" y="166204"/>
                      </a:lnTo>
                      <a:lnTo>
                        <a:pt x="243497" y="133705"/>
                      </a:lnTo>
                      <a:close/>
                    </a:path>
                    <a:path w="243840" h="554989">
                      <a:moveTo>
                        <a:pt x="243497" y="0"/>
                      </a:moveTo>
                      <a:lnTo>
                        <a:pt x="0" y="244068"/>
                      </a:lnTo>
                      <a:lnTo>
                        <a:pt x="0" y="276580"/>
                      </a:lnTo>
                      <a:lnTo>
                        <a:pt x="243497" y="33121"/>
                      </a:lnTo>
                      <a:lnTo>
                        <a:pt x="243497" y="0"/>
                      </a:lnTo>
                      <a:close/>
                    </a:path>
                  </a:pathLst>
                </a:custGeom>
                <a:solidFill>
                  <a:srgbClr val="E1E1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13" name="object 13"/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7334601" y="3857711"/>
                  <a:ext cx="199974" cy="199936"/>
                </a:xfrm>
                <a:prstGeom prst="rect">
                  <a:avLst/>
                </a:prstGeom>
              </p:spPr>
            </p:pic>
            <p:sp>
              <p:nvSpPr>
                <p:cNvPr id="14" name="object 14"/>
                <p:cNvSpPr/>
                <p:nvPr/>
              </p:nvSpPr>
              <p:spPr>
                <a:xfrm>
                  <a:off x="7334605" y="3857713"/>
                  <a:ext cx="841375" cy="87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1375" h="877570">
                      <a:moveTo>
                        <a:pt x="66852" y="0"/>
                      </a:moveTo>
                      <a:lnTo>
                        <a:pt x="65582" y="0"/>
                      </a:lnTo>
                      <a:lnTo>
                        <a:pt x="33769" y="0"/>
                      </a:lnTo>
                      <a:lnTo>
                        <a:pt x="0" y="33743"/>
                      </a:lnTo>
                      <a:lnTo>
                        <a:pt x="0" y="66852"/>
                      </a:lnTo>
                      <a:lnTo>
                        <a:pt x="66852" y="0"/>
                      </a:lnTo>
                      <a:close/>
                    </a:path>
                    <a:path w="841375" h="877570">
                      <a:moveTo>
                        <a:pt x="243497" y="855510"/>
                      </a:moveTo>
                      <a:lnTo>
                        <a:pt x="222008" y="876973"/>
                      </a:lnTo>
                      <a:lnTo>
                        <a:pt x="243497" y="876973"/>
                      </a:lnTo>
                      <a:lnTo>
                        <a:pt x="243497" y="855510"/>
                      </a:lnTo>
                      <a:close/>
                    </a:path>
                    <a:path w="841375" h="877570">
                      <a:moveTo>
                        <a:pt x="243497" y="389432"/>
                      </a:moveTo>
                      <a:lnTo>
                        <a:pt x="0" y="632891"/>
                      </a:lnTo>
                      <a:lnTo>
                        <a:pt x="0" y="666026"/>
                      </a:lnTo>
                      <a:lnTo>
                        <a:pt x="243497" y="422554"/>
                      </a:lnTo>
                      <a:lnTo>
                        <a:pt x="243497" y="389432"/>
                      </a:lnTo>
                      <a:close/>
                    </a:path>
                    <a:path w="841375" h="877570">
                      <a:moveTo>
                        <a:pt x="243497" y="256362"/>
                      </a:moveTo>
                      <a:lnTo>
                        <a:pt x="0" y="499808"/>
                      </a:lnTo>
                      <a:lnTo>
                        <a:pt x="0" y="532930"/>
                      </a:lnTo>
                      <a:lnTo>
                        <a:pt x="243497" y="288848"/>
                      </a:lnTo>
                      <a:lnTo>
                        <a:pt x="243497" y="256362"/>
                      </a:lnTo>
                      <a:close/>
                    </a:path>
                    <a:path w="841375" h="877570">
                      <a:moveTo>
                        <a:pt x="265480" y="12"/>
                      </a:moveTo>
                      <a:lnTo>
                        <a:pt x="233006" y="12"/>
                      </a:lnTo>
                      <a:lnTo>
                        <a:pt x="37973" y="194411"/>
                      </a:lnTo>
                      <a:lnTo>
                        <a:pt x="37973" y="195694"/>
                      </a:lnTo>
                      <a:lnTo>
                        <a:pt x="0" y="233667"/>
                      </a:lnTo>
                      <a:lnTo>
                        <a:pt x="0" y="266179"/>
                      </a:lnTo>
                      <a:lnTo>
                        <a:pt x="243497" y="22707"/>
                      </a:lnTo>
                      <a:lnTo>
                        <a:pt x="243497" y="22009"/>
                      </a:lnTo>
                      <a:lnTo>
                        <a:pt x="265480" y="12"/>
                      </a:lnTo>
                      <a:close/>
                    </a:path>
                    <a:path w="841375" h="877570">
                      <a:moveTo>
                        <a:pt x="332346" y="0"/>
                      </a:moveTo>
                      <a:lnTo>
                        <a:pt x="299262" y="0"/>
                      </a:lnTo>
                      <a:lnTo>
                        <a:pt x="55778" y="243471"/>
                      </a:lnTo>
                      <a:lnTo>
                        <a:pt x="56438" y="243471"/>
                      </a:lnTo>
                      <a:lnTo>
                        <a:pt x="0" y="299897"/>
                      </a:lnTo>
                      <a:lnTo>
                        <a:pt x="0" y="332994"/>
                      </a:lnTo>
                      <a:lnTo>
                        <a:pt x="243497" y="89560"/>
                      </a:lnTo>
                      <a:lnTo>
                        <a:pt x="243497" y="88633"/>
                      </a:lnTo>
                      <a:lnTo>
                        <a:pt x="332346" y="0"/>
                      </a:lnTo>
                      <a:close/>
                    </a:path>
                    <a:path w="841375" h="877570">
                      <a:moveTo>
                        <a:pt x="398602" y="0"/>
                      </a:moveTo>
                      <a:lnTo>
                        <a:pt x="366052" y="0"/>
                      </a:lnTo>
                      <a:lnTo>
                        <a:pt x="122034" y="243471"/>
                      </a:lnTo>
                      <a:lnTo>
                        <a:pt x="123291" y="243471"/>
                      </a:lnTo>
                      <a:lnTo>
                        <a:pt x="0" y="366737"/>
                      </a:lnTo>
                      <a:lnTo>
                        <a:pt x="0" y="399237"/>
                      </a:lnTo>
                      <a:lnTo>
                        <a:pt x="243497" y="155765"/>
                      </a:lnTo>
                      <a:lnTo>
                        <a:pt x="243497" y="155092"/>
                      </a:lnTo>
                      <a:lnTo>
                        <a:pt x="398602" y="0"/>
                      </a:lnTo>
                      <a:close/>
                    </a:path>
                    <a:path w="841375" h="877570">
                      <a:moveTo>
                        <a:pt x="841146" y="589356"/>
                      </a:moveTo>
                      <a:lnTo>
                        <a:pt x="597649" y="832815"/>
                      </a:lnTo>
                      <a:lnTo>
                        <a:pt x="597649" y="865314"/>
                      </a:lnTo>
                      <a:lnTo>
                        <a:pt x="841146" y="621842"/>
                      </a:lnTo>
                      <a:lnTo>
                        <a:pt x="841146" y="589356"/>
                      </a:lnTo>
                      <a:close/>
                    </a:path>
                    <a:path w="841375" h="877570">
                      <a:moveTo>
                        <a:pt x="841146" y="522503"/>
                      </a:moveTo>
                      <a:lnTo>
                        <a:pt x="597649" y="765975"/>
                      </a:lnTo>
                      <a:lnTo>
                        <a:pt x="597649" y="799071"/>
                      </a:lnTo>
                      <a:lnTo>
                        <a:pt x="841146" y="555599"/>
                      </a:lnTo>
                      <a:lnTo>
                        <a:pt x="841146" y="522503"/>
                      </a:lnTo>
                      <a:close/>
                    </a:path>
                    <a:path w="841375" h="877570">
                      <a:moveTo>
                        <a:pt x="841146" y="456285"/>
                      </a:moveTo>
                      <a:lnTo>
                        <a:pt x="597649" y="699731"/>
                      </a:lnTo>
                      <a:lnTo>
                        <a:pt x="597649" y="732256"/>
                      </a:lnTo>
                      <a:lnTo>
                        <a:pt x="841146" y="488784"/>
                      </a:lnTo>
                      <a:lnTo>
                        <a:pt x="841146" y="456285"/>
                      </a:lnTo>
                      <a:close/>
                    </a:path>
                    <a:path w="841375" h="877570">
                      <a:moveTo>
                        <a:pt x="841146" y="389432"/>
                      </a:moveTo>
                      <a:lnTo>
                        <a:pt x="597649" y="632891"/>
                      </a:lnTo>
                      <a:lnTo>
                        <a:pt x="597649" y="666026"/>
                      </a:lnTo>
                      <a:lnTo>
                        <a:pt x="841146" y="422554"/>
                      </a:lnTo>
                      <a:lnTo>
                        <a:pt x="841146" y="389432"/>
                      </a:lnTo>
                      <a:close/>
                    </a:path>
                    <a:path w="841375" h="877570">
                      <a:moveTo>
                        <a:pt x="841146" y="322580"/>
                      </a:moveTo>
                      <a:lnTo>
                        <a:pt x="597649" y="566648"/>
                      </a:lnTo>
                      <a:lnTo>
                        <a:pt x="597649" y="599160"/>
                      </a:lnTo>
                      <a:lnTo>
                        <a:pt x="841146" y="355701"/>
                      </a:lnTo>
                      <a:lnTo>
                        <a:pt x="841146" y="322580"/>
                      </a:lnTo>
                      <a:close/>
                    </a:path>
                    <a:path w="841375" h="877570">
                      <a:moveTo>
                        <a:pt x="841146" y="256362"/>
                      </a:moveTo>
                      <a:lnTo>
                        <a:pt x="597649" y="499808"/>
                      </a:lnTo>
                      <a:lnTo>
                        <a:pt x="597649" y="532930"/>
                      </a:lnTo>
                      <a:lnTo>
                        <a:pt x="841146" y="288848"/>
                      </a:lnTo>
                      <a:lnTo>
                        <a:pt x="841146" y="256362"/>
                      </a:lnTo>
                      <a:close/>
                    </a:path>
                    <a:path w="841375" h="877570">
                      <a:moveTo>
                        <a:pt x="841146" y="189522"/>
                      </a:moveTo>
                      <a:lnTo>
                        <a:pt x="597649" y="433590"/>
                      </a:lnTo>
                      <a:lnTo>
                        <a:pt x="597649" y="466090"/>
                      </a:lnTo>
                      <a:lnTo>
                        <a:pt x="841146" y="222618"/>
                      </a:lnTo>
                      <a:lnTo>
                        <a:pt x="841146" y="189522"/>
                      </a:lnTo>
                      <a:close/>
                    </a:path>
                    <a:path w="841375" h="877570">
                      <a:moveTo>
                        <a:pt x="841146" y="123278"/>
                      </a:moveTo>
                      <a:lnTo>
                        <a:pt x="597649" y="366737"/>
                      </a:lnTo>
                      <a:lnTo>
                        <a:pt x="597649" y="399237"/>
                      </a:lnTo>
                      <a:lnTo>
                        <a:pt x="753427" y="243471"/>
                      </a:lnTo>
                      <a:lnTo>
                        <a:pt x="754291" y="243471"/>
                      </a:lnTo>
                      <a:lnTo>
                        <a:pt x="792886" y="204838"/>
                      </a:lnTo>
                      <a:lnTo>
                        <a:pt x="792886" y="204012"/>
                      </a:lnTo>
                      <a:lnTo>
                        <a:pt x="841146" y="155765"/>
                      </a:lnTo>
                      <a:lnTo>
                        <a:pt x="841146" y="123278"/>
                      </a:lnTo>
                      <a:close/>
                    </a:path>
                    <a:path w="841375" h="877570">
                      <a:moveTo>
                        <a:pt x="841146" y="56426"/>
                      </a:moveTo>
                      <a:lnTo>
                        <a:pt x="597649" y="299897"/>
                      </a:lnTo>
                      <a:lnTo>
                        <a:pt x="597649" y="332994"/>
                      </a:lnTo>
                      <a:lnTo>
                        <a:pt x="687197" y="243471"/>
                      </a:lnTo>
                      <a:lnTo>
                        <a:pt x="688022" y="243471"/>
                      </a:lnTo>
                      <a:lnTo>
                        <a:pt x="792886" y="137998"/>
                      </a:lnTo>
                      <a:lnTo>
                        <a:pt x="792886" y="137795"/>
                      </a:lnTo>
                      <a:lnTo>
                        <a:pt x="841146" y="89560"/>
                      </a:lnTo>
                      <a:lnTo>
                        <a:pt x="841146" y="56426"/>
                      </a:lnTo>
                      <a:close/>
                    </a:path>
                    <a:path w="841375" h="877570">
                      <a:moveTo>
                        <a:pt x="841146" y="0"/>
                      </a:moveTo>
                      <a:lnTo>
                        <a:pt x="831342" y="0"/>
                      </a:lnTo>
                      <a:lnTo>
                        <a:pt x="597662" y="233654"/>
                      </a:lnTo>
                      <a:lnTo>
                        <a:pt x="597662" y="233908"/>
                      </a:lnTo>
                      <a:lnTo>
                        <a:pt x="588111" y="243471"/>
                      </a:lnTo>
                      <a:lnTo>
                        <a:pt x="597662" y="243471"/>
                      </a:lnTo>
                      <a:lnTo>
                        <a:pt x="597662" y="266166"/>
                      </a:lnTo>
                      <a:lnTo>
                        <a:pt x="620369" y="243471"/>
                      </a:lnTo>
                      <a:lnTo>
                        <a:pt x="621182" y="243471"/>
                      </a:lnTo>
                      <a:lnTo>
                        <a:pt x="792899" y="71755"/>
                      </a:lnTo>
                      <a:lnTo>
                        <a:pt x="792899" y="70942"/>
                      </a:lnTo>
                      <a:lnTo>
                        <a:pt x="841146" y="22694"/>
                      </a:lnTo>
                      <a:lnTo>
                        <a:pt x="841146" y="0"/>
                      </a:lnTo>
                      <a:close/>
                    </a:path>
                  </a:pathLst>
                </a:custGeom>
                <a:solidFill>
                  <a:srgbClr val="E1E1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15" name="object 15"/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7954992" y="4513295"/>
                  <a:ext cx="220772" cy="221386"/>
                </a:xfrm>
                <a:prstGeom prst="rect">
                  <a:avLst/>
                </a:prstGeom>
              </p:spPr>
            </p:pic>
            <p:sp>
              <p:nvSpPr>
                <p:cNvPr id="16" name="object 16"/>
                <p:cNvSpPr/>
                <p:nvPr/>
              </p:nvSpPr>
              <p:spPr>
                <a:xfrm>
                  <a:off x="7334605" y="3857713"/>
                  <a:ext cx="2214245" cy="280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14245" h="2805429">
                      <a:moveTo>
                        <a:pt x="465442" y="0"/>
                      </a:moveTo>
                      <a:lnTo>
                        <a:pt x="432320" y="0"/>
                      </a:lnTo>
                      <a:lnTo>
                        <a:pt x="188823" y="243471"/>
                      </a:lnTo>
                      <a:lnTo>
                        <a:pt x="189661" y="243471"/>
                      </a:lnTo>
                      <a:lnTo>
                        <a:pt x="0" y="433590"/>
                      </a:lnTo>
                      <a:lnTo>
                        <a:pt x="0" y="466077"/>
                      </a:lnTo>
                      <a:lnTo>
                        <a:pt x="243484" y="222605"/>
                      </a:lnTo>
                      <a:lnTo>
                        <a:pt x="243484" y="221932"/>
                      </a:lnTo>
                      <a:lnTo>
                        <a:pt x="465442" y="0"/>
                      </a:lnTo>
                      <a:close/>
                    </a:path>
                    <a:path w="2214245" h="2805429">
                      <a:moveTo>
                        <a:pt x="531660" y="0"/>
                      </a:moveTo>
                      <a:lnTo>
                        <a:pt x="499160" y="0"/>
                      </a:lnTo>
                      <a:lnTo>
                        <a:pt x="255663" y="243471"/>
                      </a:lnTo>
                      <a:lnTo>
                        <a:pt x="288213" y="243471"/>
                      </a:lnTo>
                      <a:lnTo>
                        <a:pt x="531660" y="0"/>
                      </a:lnTo>
                      <a:close/>
                    </a:path>
                    <a:path w="2214245" h="2805429">
                      <a:moveTo>
                        <a:pt x="598500" y="0"/>
                      </a:moveTo>
                      <a:lnTo>
                        <a:pt x="565365" y="0"/>
                      </a:lnTo>
                      <a:lnTo>
                        <a:pt x="321932" y="243471"/>
                      </a:lnTo>
                      <a:lnTo>
                        <a:pt x="355053" y="243471"/>
                      </a:lnTo>
                      <a:lnTo>
                        <a:pt x="598500" y="0"/>
                      </a:lnTo>
                      <a:close/>
                    </a:path>
                    <a:path w="2214245" h="2805429">
                      <a:moveTo>
                        <a:pt x="664718" y="0"/>
                      </a:moveTo>
                      <a:lnTo>
                        <a:pt x="664502" y="0"/>
                      </a:lnTo>
                      <a:lnTo>
                        <a:pt x="631431" y="0"/>
                      </a:lnTo>
                      <a:lnTo>
                        <a:pt x="597649" y="33743"/>
                      </a:lnTo>
                      <a:lnTo>
                        <a:pt x="597649" y="34582"/>
                      </a:lnTo>
                      <a:lnTo>
                        <a:pt x="388785" y="243471"/>
                      </a:lnTo>
                      <a:lnTo>
                        <a:pt x="421271" y="243471"/>
                      </a:lnTo>
                      <a:lnTo>
                        <a:pt x="664718" y="0"/>
                      </a:lnTo>
                      <a:close/>
                    </a:path>
                    <a:path w="2214245" h="2805429">
                      <a:moveTo>
                        <a:pt x="731558" y="0"/>
                      </a:moveTo>
                      <a:lnTo>
                        <a:pt x="730770" y="0"/>
                      </a:lnTo>
                      <a:lnTo>
                        <a:pt x="698220" y="0"/>
                      </a:lnTo>
                      <a:lnTo>
                        <a:pt x="597662" y="100571"/>
                      </a:lnTo>
                      <a:lnTo>
                        <a:pt x="597662" y="101168"/>
                      </a:lnTo>
                      <a:lnTo>
                        <a:pt x="454990" y="243471"/>
                      </a:lnTo>
                      <a:lnTo>
                        <a:pt x="488137" y="243471"/>
                      </a:lnTo>
                      <a:lnTo>
                        <a:pt x="731558" y="0"/>
                      </a:lnTo>
                      <a:close/>
                    </a:path>
                    <a:path w="2214245" h="2805429">
                      <a:moveTo>
                        <a:pt x="797610" y="0"/>
                      </a:moveTo>
                      <a:lnTo>
                        <a:pt x="764489" y="0"/>
                      </a:lnTo>
                      <a:lnTo>
                        <a:pt x="597649" y="166801"/>
                      </a:lnTo>
                      <a:lnTo>
                        <a:pt x="597649" y="167652"/>
                      </a:lnTo>
                      <a:lnTo>
                        <a:pt x="521843" y="243471"/>
                      </a:lnTo>
                      <a:lnTo>
                        <a:pt x="554329" y="243471"/>
                      </a:lnTo>
                      <a:lnTo>
                        <a:pt x="792886" y="4724"/>
                      </a:lnTo>
                      <a:lnTo>
                        <a:pt x="797610" y="0"/>
                      </a:lnTo>
                      <a:close/>
                    </a:path>
                    <a:path w="2214245" h="2805429">
                      <a:moveTo>
                        <a:pt x="1495818" y="2805125"/>
                      </a:moveTo>
                      <a:lnTo>
                        <a:pt x="1468564" y="2777871"/>
                      </a:lnTo>
                      <a:lnTo>
                        <a:pt x="1468564" y="2805125"/>
                      </a:lnTo>
                      <a:lnTo>
                        <a:pt x="1495818" y="2805125"/>
                      </a:lnTo>
                      <a:close/>
                    </a:path>
                    <a:path w="2214245" h="2805429">
                      <a:moveTo>
                        <a:pt x="1561807" y="2805125"/>
                      </a:moveTo>
                      <a:lnTo>
                        <a:pt x="1468564" y="2711881"/>
                      </a:lnTo>
                      <a:lnTo>
                        <a:pt x="1468564" y="2744597"/>
                      </a:lnTo>
                      <a:lnTo>
                        <a:pt x="1529105" y="2805125"/>
                      </a:lnTo>
                      <a:lnTo>
                        <a:pt x="1561807" y="2805125"/>
                      </a:lnTo>
                      <a:close/>
                    </a:path>
                    <a:path w="2214245" h="2805429">
                      <a:moveTo>
                        <a:pt x="1627212" y="2805125"/>
                      </a:moveTo>
                      <a:lnTo>
                        <a:pt x="1468564" y="2646527"/>
                      </a:lnTo>
                      <a:lnTo>
                        <a:pt x="1468564" y="2678595"/>
                      </a:lnTo>
                      <a:lnTo>
                        <a:pt x="1595094" y="2805125"/>
                      </a:lnTo>
                      <a:lnTo>
                        <a:pt x="1627212" y="2805125"/>
                      </a:lnTo>
                      <a:close/>
                    </a:path>
                    <a:path w="2214245" h="2805429">
                      <a:moveTo>
                        <a:pt x="1693151" y="2805125"/>
                      </a:moveTo>
                      <a:lnTo>
                        <a:pt x="1468564" y="2580551"/>
                      </a:lnTo>
                      <a:lnTo>
                        <a:pt x="1468564" y="2613228"/>
                      </a:lnTo>
                      <a:lnTo>
                        <a:pt x="1660499" y="2805125"/>
                      </a:lnTo>
                      <a:lnTo>
                        <a:pt x="1693151" y="2805125"/>
                      </a:lnTo>
                      <a:close/>
                    </a:path>
                    <a:path w="2214245" h="2805429">
                      <a:moveTo>
                        <a:pt x="1708912" y="2492756"/>
                      </a:moveTo>
                      <a:lnTo>
                        <a:pt x="1468564" y="2251862"/>
                      </a:lnTo>
                      <a:lnTo>
                        <a:pt x="1468564" y="2284526"/>
                      </a:lnTo>
                      <a:lnTo>
                        <a:pt x="1708912" y="2524849"/>
                      </a:lnTo>
                      <a:lnTo>
                        <a:pt x="1708912" y="2492756"/>
                      </a:lnTo>
                      <a:close/>
                    </a:path>
                    <a:path w="2214245" h="2805429">
                      <a:moveTo>
                        <a:pt x="1708912" y="2426792"/>
                      </a:moveTo>
                      <a:lnTo>
                        <a:pt x="1468564" y="2186470"/>
                      </a:lnTo>
                      <a:lnTo>
                        <a:pt x="1468564" y="2218550"/>
                      </a:lnTo>
                      <a:lnTo>
                        <a:pt x="1708912" y="2459469"/>
                      </a:lnTo>
                      <a:lnTo>
                        <a:pt x="1708912" y="2426792"/>
                      </a:lnTo>
                      <a:close/>
                    </a:path>
                    <a:path w="2214245" h="2805429">
                      <a:moveTo>
                        <a:pt x="1708912" y="2098078"/>
                      </a:moveTo>
                      <a:lnTo>
                        <a:pt x="1550327" y="1939493"/>
                      </a:lnTo>
                      <a:lnTo>
                        <a:pt x="1518208" y="1939493"/>
                      </a:lnTo>
                      <a:lnTo>
                        <a:pt x="1708912" y="2130780"/>
                      </a:lnTo>
                      <a:lnTo>
                        <a:pt x="1708912" y="2098078"/>
                      </a:lnTo>
                      <a:close/>
                    </a:path>
                    <a:path w="2214245" h="2805429">
                      <a:moveTo>
                        <a:pt x="1708912" y="2032698"/>
                      </a:moveTo>
                      <a:lnTo>
                        <a:pt x="1616303" y="1939493"/>
                      </a:lnTo>
                      <a:lnTo>
                        <a:pt x="1583613" y="1939493"/>
                      </a:lnTo>
                      <a:lnTo>
                        <a:pt x="1708912" y="2064791"/>
                      </a:lnTo>
                      <a:lnTo>
                        <a:pt x="1708912" y="2032698"/>
                      </a:lnTo>
                      <a:close/>
                    </a:path>
                    <a:path w="2214245" h="2805429">
                      <a:moveTo>
                        <a:pt x="1708912" y="1966747"/>
                      </a:moveTo>
                      <a:lnTo>
                        <a:pt x="1681670" y="1939493"/>
                      </a:lnTo>
                      <a:lnTo>
                        <a:pt x="1649590" y="1939493"/>
                      </a:lnTo>
                      <a:lnTo>
                        <a:pt x="1708912" y="1998814"/>
                      </a:lnTo>
                      <a:lnTo>
                        <a:pt x="1708912" y="1966747"/>
                      </a:lnTo>
                      <a:close/>
                    </a:path>
                    <a:path w="2214245" h="2805429">
                      <a:moveTo>
                        <a:pt x="1744637" y="2396528"/>
                      </a:moveTo>
                      <a:lnTo>
                        <a:pt x="1468564" y="2120493"/>
                      </a:lnTo>
                      <a:lnTo>
                        <a:pt x="1468564" y="2153158"/>
                      </a:lnTo>
                      <a:lnTo>
                        <a:pt x="1711921" y="2396528"/>
                      </a:lnTo>
                      <a:lnTo>
                        <a:pt x="1744637" y="2396528"/>
                      </a:lnTo>
                      <a:close/>
                    </a:path>
                    <a:path w="2214245" h="2805429">
                      <a:moveTo>
                        <a:pt x="1758543" y="2805125"/>
                      </a:moveTo>
                      <a:lnTo>
                        <a:pt x="1468564" y="2515171"/>
                      </a:lnTo>
                      <a:lnTo>
                        <a:pt x="1468564" y="2547226"/>
                      </a:lnTo>
                      <a:lnTo>
                        <a:pt x="1726476" y="2805125"/>
                      </a:lnTo>
                      <a:lnTo>
                        <a:pt x="1758543" y="2805125"/>
                      </a:lnTo>
                      <a:close/>
                    </a:path>
                    <a:path w="2214245" h="2805429">
                      <a:moveTo>
                        <a:pt x="1809978" y="2396528"/>
                      </a:moveTo>
                      <a:lnTo>
                        <a:pt x="1468564" y="2055114"/>
                      </a:lnTo>
                      <a:lnTo>
                        <a:pt x="1468564" y="2087181"/>
                      </a:lnTo>
                      <a:lnTo>
                        <a:pt x="1777923" y="2396528"/>
                      </a:lnTo>
                      <a:lnTo>
                        <a:pt x="1809978" y="2396528"/>
                      </a:lnTo>
                      <a:close/>
                    </a:path>
                    <a:path w="2214245" h="2805429">
                      <a:moveTo>
                        <a:pt x="1824545" y="2805125"/>
                      </a:moveTo>
                      <a:lnTo>
                        <a:pt x="1468564" y="2449182"/>
                      </a:lnTo>
                      <a:lnTo>
                        <a:pt x="1468564" y="2481859"/>
                      </a:lnTo>
                      <a:lnTo>
                        <a:pt x="1791830" y="2805125"/>
                      </a:lnTo>
                      <a:lnTo>
                        <a:pt x="1824545" y="2805125"/>
                      </a:lnTo>
                      <a:close/>
                    </a:path>
                    <a:path w="2214245" h="2805429">
                      <a:moveTo>
                        <a:pt x="1875967" y="2396528"/>
                      </a:moveTo>
                      <a:lnTo>
                        <a:pt x="1468564" y="1989124"/>
                      </a:lnTo>
                      <a:lnTo>
                        <a:pt x="1468564" y="2021814"/>
                      </a:lnTo>
                      <a:lnTo>
                        <a:pt x="1843265" y="2396528"/>
                      </a:lnTo>
                      <a:lnTo>
                        <a:pt x="1875967" y="2396528"/>
                      </a:lnTo>
                      <a:close/>
                    </a:path>
                    <a:path w="2214245" h="2805429">
                      <a:moveTo>
                        <a:pt x="1890522" y="2805125"/>
                      </a:moveTo>
                      <a:lnTo>
                        <a:pt x="1468564" y="2383802"/>
                      </a:lnTo>
                      <a:lnTo>
                        <a:pt x="1468564" y="2415895"/>
                      </a:lnTo>
                      <a:lnTo>
                        <a:pt x="1857819" y="2805125"/>
                      </a:lnTo>
                      <a:lnTo>
                        <a:pt x="1890522" y="2805125"/>
                      </a:lnTo>
                      <a:close/>
                    </a:path>
                    <a:path w="2214245" h="2805429">
                      <a:moveTo>
                        <a:pt x="1950427" y="2799664"/>
                      </a:moveTo>
                      <a:lnTo>
                        <a:pt x="1715579" y="2564803"/>
                      </a:lnTo>
                      <a:lnTo>
                        <a:pt x="1708912" y="2564803"/>
                      </a:lnTo>
                      <a:lnTo>
                        <a:pt x="1708912" y="2558135"/>
                      </a:lnTo>
                      <a:lnTo>
                        <a:pt x="1468564" y="2317813"/>
                      </a:lnTo>
                      <a:lnTo>
                        <a:pt x="1468564" y="2349906"/>
                      </a:lnTo>
                      <a:lnTo>
                        <a:pt x="1922005" y="2803309"/>
                      </a:lnTo>
                      <a:lnTo>
                        <a:pt x="1928990" y="2802623"/>
                      </a:lnTo>
                      <a:lnTo>
                        <a:pt x="1936051" y="2801785"/>
                      </a:lnTo>
                      <a:lnTo>
                        <a:pt x="1943201" y="2800807"/>
                      </a:lnTo>
                      <a:lnTo>
                        <a:pt x="1950427" y="2799664"/>
                      </a:lnTo>
                      <a:close/>
                    </a:path>
                    <a:path w="2214245" h="2805429">
                      <a:moveTo>
                        <a:pt x="2001901" y="2785148"/>
                      </a:moveTo>
                      <a:lnTo>
                        <a:pt x="1780933" y="2564803"/>
                      </a:lnTo>
                      <a:lnTo>
                        <a:pt x="1748866" y="2564803"/>
                      </a:lnTo>
                      <a:lnTo>
                        <a:pt x="1977034" y="2793009"/>
                      </a:lnTo>
                      <a:lnTo>
                        <a:pt x="1983384" y="2791168"/>
                      </a:lnTo>
                      <a:lnTo>
                        <a:pt x="1989645" y="2789237"/>
                      </a:lnTo>
                      <a:lnTo>
                        <a:pt x="1995817" y="2787231"/>
                      </a:lnTo>
                      <a:lnTo>
                        <a:pt x="2001901" y="2785148"/>
                      </a:lnTo>
                      <a:close/>
                    </a:path>
                    <a:path w="2214245" h="2805429">
                      <a:moveTo>
                        <a:pt x="2046681" y="2764561"/>
                      </a:moveTo>
                      <a:lnTo>
                        <a:pt x="1846910" y="2564803"/>
                      </a:lnTo>
                      <a:lnTo>
                        <a:pt x="1814855" y="2564803"/>
                      </a:lnTo>
                      <a:lnTo>
                        <a:pt x="2025510" y="2775458"/>
                      </a:lnTo>
                      <a:lnTo>
                        <a:pt x="2039823" y="2768193"/>
                      </a:lnTo>
                      <a:lnTo>
                        <a:pt x="2046681" y="2764561"/>
                      </a:lnTo>
                      <a:close/>
                    </a:path>
                    <a:path w="2214245" h="2805429">
                      <a:moveTo>
                        <a:pt x="2086622" y="2738526"/>
                      </a:moveTo>
                      <a:lnTo>
                        <a:pt x="1909889" y="2562364"/>
                      </a:lnTo>
                      <a:lnTo>
                        <a:pt x="1903425" y="2563977"/>
                      </a:lnTo>
                      <a:lnTo>
                        <a:pt x="1896554" y="2564803"/>
                      </a:lnTo>
                      <a:lnTo>
                        <a:pt x="1880196" y="2564803"/>
                      </a:lnTo>
                      <a:lnTo>
                        <a:pt x="2067267" y="2751836"/>
                      </a:lnTo>
                      <a:lnTo>
                        <a:pt x="2086622" y="2738526"/>
                      </a:lnTo>
                      <a:close/>
                    </a:path>
                    <a:path w="2214245" h="2805429">
                      <a:moveTo>
                        <a:pt x="2121128" y="2707652"/>
                      </a:moveTo>
                      <a:lnTo>
                        <a:pt x="1951062" y="2537549"/>
                      </a:lnTo>
                      <a:lnTo>
                        <a:pt x="1945792" y="2543200"/>
                      </a:lnTo>
                      <a:lnTo>
                        <a:pt x="1939925" y="2548039"/>
                      </a:lnTo>
                      <a:lnTo>
                        <a:pt x="1933498" y="2552077"/>
                      </a:lnTo>
                      <a:lnTo>
                        <a:pt x="2104783" y="2723400"/>
                      </a:lnTo>
                      <a:lnTo>
                        <a:pt x="2110422" y="2718143"/>
                      </a:lnTo>
                      <a:lnTo>
                        <a:pt x="2115883" y="2712897"/>
                      </a:lnTo>
                      <a:lnTo>
                        <a:pt x="2121128" y="2707652"/>
                      </a:lnTo>
                      <a:close/>
                    </a:path>
                    <a:path w="2214245" h="2805429">
                      <a:moveTo>
                        <a:pt x="2151405" y="2671940"/>
                      </a:moveTo>
                      <a:lnTo>
                        <a:pt x="1972805" y="2493365"/>
                      </a:lnTo>
                      <a:lnTo>
                        <a:pt x="1971408" y="2499639"/>
                      </a:lnTo>
                      <a:lnTo>
                        <a:pt x="1969630" y="2505773"/>
                      </a:lnTo>
                      <a:lnTo>
                        <a:pt x="1967484" y="2511755"/>
                      </a:lnTo>
                      <a:lnTo>
                        <a:pt x="1964969" y="2517584"/>
                      </a:lnTo>
                      <a:lnTo>
                        <a:pt x="2136902" y="2690114"/>
                      </a:lnTo>
                      <a:lnTo>
                        <a:pt x="2142096" y="2684056"/>
                      </a:lnTo>
                      <a:lnTo>
                        <a:pt x="2146973" y="2677985"/>
                      </a:lnTo>
                      <a:lnTo>
                        <a:pt x="2151405" y="2671940"/>
                      </a:lnTo>
                      <a:close/>
                    </a:path>
                    <a:path w="2214245" h="2805429">
                      <a:moveTo>
                        <a:pt x="2176856" y="2631389"/>
                      </a:moveTo>
                      <a:lnTo>
                        <a:pt x="1484909" y="1939493"/>
                      </a:lnTo>
                      <a:lnTo>
                        <a:pt x="1468564" y="1939493"/>
                      </a:lnTo>
                      <a:lnTo>
                        <a:pt x="1468564" y="1955838"/>
                      </a:lnTo>
                      <a:lnTo>
                        <a:pt x="1912277" y="2399550"/>
                      </a:lnTo>
                      <a:lnTo>
                        <a:pt x="1932940" y="2407945"/>
                      </a:lnTo>
                      <a:lnTo>
                        <a:pt x="1949526" y="2420429"/>
                      </a:lnTo>
                      <a:lnTo>
                        <a:pt x="1962023" y="2436990"/>
                      </a:lnTo>
                      <a:lnTo>
                        <a:pt x="1970430" y="2457653"/>
                      </a:lnTo>
                      <a:lnTo>
                        <a:pt x="2164740" y="2651963"/>
                      </a:lnTo>
                      <a:lnTo>
                        <a:pt x="2169160" y="2645511"/>
                      </a:lnTo>
                      <a:lnTo>
                        <a:pt x="2173211" y="2638653"/>
                      </a:lnTo>
                      <a:lnTo>
                        <a:pt x="2176856" y="2631389"/>
                      </a:lnTo>
                      <a:close/>
                    </a:path>
                    <a:path w="2214245" h="2805429">
                      <a:moveTo>
                        <a:pt x="2182253" y="2340838"/>
                      </a:moveTo>
                      <a:lnTo>
                        <a:pt x="2154072" y="2292451"/>
                      </a:lnTo>
                      <a:lnTo>
                        <a:pt x="2119147" y="2250783"/>
                      </a:lnTo>
                      <a:lnTo>
                        <a:pt x="2077504" y="2215858"/>
                      </a:lnTo>
                      <a:lnTo>
                        <a:pt x="2029117" y="2187664"/>
                      </a:lnTo>
                      <a:lnTo>
                        <a:pt x="2182253" y="2340838"/>
                      </a:lnTo>
                      <a:close/>
                    </a:path>
                    <a:path w="2214245" h="2805429">
                      <a:moveTo>
                        <a:pt x="2196808" y="2585377"/>
                      </a:moveTo>
                      <a:lnTo>
                        <a:pt x="1767014" y="2156206"/>
                      </a:lnTo>
                      <a:lnTo>
                        <a:pt x="1734312" y="2156206"/>
                      </a:lnTo>
                      <a:lnTo>
                        <a:pt x="2187702" y="2608986"/>
                      </a:lnTo>
                      <a:lnTo>
                        <a:pt x="2190966" y="2601315"/>
                      </a:lnTo>
                      <a:lnTo>
                        <a:pt x="2193975" y="2593441"/>
                      </a:lnTo>
                      <a:lnTo>
                        <a:pt x="2196808" y="2585377"/>
                      </a:lnTo>
                      <a:close/>
                    </a:path>
                    <a:path w="2214245" h="2805429">
                      <a:moveTo>
                        <a:pt x="2209508" y="2533319"/>
                      </a:moveTo>
                      <a:lnTo>
                        <a:pt x="1832368" y="2156206"/>
                      </a:lnTo>
                      <a:lnTo>
                        <a:pt x="1800301" y="2156206"/>
                      </a:lnTo>
                      <a:lnTo>
                        <a:pt x="2204047" y="2559951"/>
                      </a:lnTo>
                      <a:lnTo>
                        <a:pt x="2205761" y="2553297"/>
                      </a:lnTo>
                      <a:lnTo>
                        <a:pt x="2207234" y="2546642"/>
                      </a:lnTo>
                      <a:lnTo>
                        <a:pt x="2208479" y="2539974"/>
                      </a:lnTo>
                      <a:lnTo>
                        <a:pt x="2209508" y="2533319"/>
                      </a:lnTo>
                      <a:close/>
                    </a:path>
                    <a:path w="2214245" h="2805429">
                      <a:moveTo>
                        <a:pt x="2210727" y="2435263"/>
                      </a:moveTo>
                      <a:lnTo>
                        <a:pt x="2202256" y="2394089"/>
                      </a:lnTo>
                      <a:lnTo>
                        <a:pt x="1975878" y="2167699"/>
                      </a:lnTo>
                      <a:lnTo>
                        <a:pt x="1934705" y="2159228"/>
                      </a:lnTo>
                      <a:lnTo>
                        <a:pt x="2210727" y="2435263"/>
                      </a:lnTo>
                      <a:close/>
                    </a:path>
                    <a:path w="2214245" h="2805429">
                      <a:moveTo>
                        <a:pt x="2213737" y="2471585"/>
                      </a:moveTo>
                      <a:lnTo>
                        <a:pt x="1898357" y="2156206"/>
                      </a:lnTo>
                      <a:lnTo>
                        <a:pt x="1865706" y="2156206"/>
                      </a:lnTo>
                      <a:lnTo>
                        <a:pt x="2213152" y="2503055"/>
                      </a:lnTo>
                      <a:lnTo>
                        <a:pt x="2213533" y="2495385"/>
                      </a:lnTo>
                      <a:lnTo>
                        <a:pt x="2213737" y="2487917"/>
                      </a:lnTo>
                      <a:lnTo>
                        <a:pt x="2213737" y="2471585"/>
                      </a:lnTo>
                      <a:close/>
                    </a:path>
                  </a:pathLst>
                </a:custGeom>
                <a:solidFill>
                  <a:srgbClr val="E1E1E1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8" name="object 18"/>
              <p:cNvSpPr/>
              <p:nvPr/>
            </p:nvSpPr>
            <p:spPr>
              <a:xfrm>
                <a:off x="10408091" y="4828256"/>
                <a:ext cx="804545" cy="877569"/>
              </a:xfrm>
              <a:custGeom>
                <a:avLst/>
                <a:gdLst/>
                <a:ahLst/>
                <a:cxnLst/>
                <a:rect l="l" t="t" r="r" b="b"/>
                <a:pathLst>
                  <a:path w="804545" h="877570">
                    <a:moveTo>
                      <a:pt x="243484" y="610209"/>
                    </a:moveTo>
                    <a:lnTo>
                      <a:pt x="0" y="853681"/>
                    </a:lnTo>
                    <a:lnTo>
                      <a:pt x="0" y="876973"/>
                    </a:lnTo>
                    <a:lnTo>
                      <a:pt x="9817" y="876973"/>
                    </a:lnTo>
                    <a:lnTo>
                      <a:pt x="243484" y="643305"/>
                    </a:lnTo>
                    <a:lnTo>
                      <a:pt x="243484" y="610209"/>
                    </a:lnTo>
                    <a:close/>
                  </a:path>
                  <a:path w="804545" h="877570">
                    <a:moveTo>
                      <a:pt x="243484" y="677036"/>
                    </a:moveTo>
                    <a:lnTo>
                      <a:pt x="43586" y="876973"/>
                    </a:lnTo>
                    <a:lnTo>
                      <a:pt x="76657" y="876973"/>
                    </a:lnTo>
                    <a:lnTo>
                      <a:pt x="243484" y="709548"/>
                    </a:lnTo>
                    <a:lnTo>
                      <a:pt x="243484" y="677036"/>
                    </a:lnTo>
                    <a:close/>
                  </a:path>
                  <a:path w="804545" h="877570">
                    <a:moveTo>
                      <a:pt x="243484" y="743267"/>
                    </a:moveTo>
                    <a:lnTo>
                      <a:pt x="110388" y="876973"/>
                    </a:lnTo>
                    <a:lnTo>
                      <a:pt x="142913" y="876973"/>
                    </a:lnTo>
                    <a:lnTo>
                      <a:pt x="243484" y="776401"/>
                    </a:lnTo>
                    <a:lnTo>
                      <a:pt x="243484" y="743267"/>
                    </a:lnTo>
                    <a:close/>
                  </a:path>
                  <a:path w="804545" h="877570">
                    <a:moveTo>
                      <a:pt x="243484" y="810120"/>
                    </a:moveTo>
                    <a:lnTo>
                      <a:pt x="176644" y="876973"/>
                    </a:lnTo>
                    <a:lnTo>
                      <a:pt x="209778" y="876973"/>
                    </a:lnTo>
                    <a:lnTo>
                      <a:pt x="243484" y="842632"/>
                    </a:lnTo>
                    <a:lnTo>
                      <a:pt x="243484" y="810120"/>
                    </a:lnTo>
                    <a:close/>
                  </a:path>
                  <a:path w="804545" h="877570">
                    <a:moveTo>
                      <a:pt x="803986" y="649452"/>
                    </a:moveTo>
                    <a:lnTo>
                      <a:pt x="576465" y="876973"/>
                    </a:lnTo>
                    <a:lnTo>
                      <a:pt x="608990" y="876973"/>
                    </a:lnTo>
                    <a:lnTo>
                      <a:pt x="803986" y="681964"/>
                    </a:lnTo>
                    <a:lnTo>
                      <a:pt x="803986" y="649452"/>
                    </a:lnTo>
                    <a:close/>
                  </a:path>
                  <a:path w="804545" h="877570">
                    <a:moveTo>
                      <a:pt x="803986" y="715683"/>
                    </a:moveTo>
                    <a:lnTo>
                      <a:pt x="642721" y="876973"/>
                    </a:lnTo>
                    <a:lnTo>
                      <a:pt x="675843" y="876973"/>
                    </a:lnTo>
                    <a:lnTo>
                      <a:pt x="803986" y="748791"/>
                    </a:lnTo>
                    <a:lnTo>
                      <a:pt x="803986" y="715683"/>
                    </a:lnTo>
                    <a:close/>
                  </a:path>
                  <a:path w="804545" h="877570">
                    <a:moveTo>
                      <a:pt x="803986" y="782535"/>
                    </a:moveTo>
                    <a:lnTo>
                      <a:pt x="709561" y="876973"/>
                    </a:lnTo>
                    <a:lnTo>
                      <a:pt x="742061" y="876973"/>
                    </a:lnTo>
                    <a:lnTo>
                      <a:pt x="803986" y="815022"/>
                    </a:lnTo>
                    <a:lnTo>
                      <a:pt x="803986" y="782535"/>
                    </a:lnTo>
                    <a:close/>
                  </a:path>
                  <a:path w="804545" h="877570">
                    <a:moveTo>
                      <a:pt x="803986" y="849363"/>
                    </a:moveTo>
                    <a:lnTo>
                      <a:pt x="775779" y="876973"/>
                    </a:lnTo>
                    <a:lnTo>
                      <a:pt x="803986" y="876973"/>
                    </a:lnTo>
                    <a:lnTo>
                      <a:pt x="803986" y="849363"/>
                    </a:lnTo>
                    <a:close/>
                  </a:path>
                  <a:path w="804545" h="877570">
                    <a:moveTo>
                      <a:pt x="803986" y="582599"/>
                    </a:moveTo>
                    <a:lnTo>
                      <a:pt x="560539" y="826071"/>
                    </a:lnTo>
                    <a:lnTo>
                      <a:pt x="560539" y="859193"/>
                    </a:lnTo>
                    <a:lnTo>
                      <a:pt x="803986" y="615734"/>
                    </a:lnTo>
                    <a:lnTo>
                      <a:pt x="803986" y="582599"/>
                    </a:lnTo>
                    <a:close/>
                  </a:path>
                  <a:path w="804545" h="877570">
                    <a:moveTo>
                      <a:pt x="503504" y="316458"/>
                    </a:moveTo>
                    <a:lnTo>
                      <a:pt x="471004" y="316458"/>
                    </a:lnTo>
                    <a:lnTo>
                      <a:pt x="0" y="787438"/>
                    </a:lnTo>
                    <a:lnTo>
                      <a:pt x="0" y="819937"/>
                    </a:lnTo>
                    <a:lnTo>
                      <a:pt x="243484" y="576465"/>
                    </a:lnTo>
                    <a:lnTo>
                      <a:pt x="243484" y="560514"/>
                    </a:lnTo>
                    <a:lnTo>
                      <a:pt x="260057" y="560514"/>
                    </a:lnTo>
                    <a:lnTo>
                      <a:pt x="503504" y="316458"/>
                    </a:lnTo>
                    <a:close/>
                  </a:path>
                  <a:path w="804545" h="877570">
                    <a:moveTo>
                      <a:pt x="803986" y="516356"/>
                    </a:moveTo>
                    <a:lnTo>
                      <a:pt x="560539" y="759828"/>
                    </a:lnTo>
                    <a:lnTo>
                      <a:pt x="560539" y="792352"/>
                    </a:lnTo>
                    <a:lnTo>
                      <a:pt x="803986" y="548881"/>
                    </a:lnTo>
                    <a:lnTo>
                      <a:pt x="803986" y="516356"/>
                    </a:lnTo>
                    <a:close/>
                  </a:path>
                  <a:path w="804545" h="877570">
                    <a:moveTo>
                      <a:pt x="436651" y="316458"/>
                    </a:moveTo>
                    <a:lnTo>
                      <a:pt x="404164" y="316458"/>
                    </a:lnTo>
                    <a:lnTo>
                      <a:pt x="0" y="720585"/>
                    </a:lnTo>
                    <a:lnTo>
                      <a:pt x="0" y="753694"/>
                    </a:lnTo>
                    <a:lnTo>
                      <a:pt x="436651" y="316458"/>
                    </a:lnTo>
                    <a:close/>
                  </a:path>
                  <a:path w="804545" h="877570">
                    <a:moveTo>
                      <a:pt x="803986" y="449516"/>
                    </a:moveTo>
                    <a:lnTo>
                      <a:pt x="560539" y="692988"/>
                    </a:lnTo>
                    <a:lnTo>
                      <a:pt x="560539" y="726109"/>
                    </a:lnTo>
                    <a:lnTo>
                      <a:pt x="803986" y="482638"/>
                    </a:lnTo>
                    <a:lnTo>
                      <a:pt x="803986" y="449516"/>
                    </a:lnTo>
                    <a:close/>
                  </a:path>
                  <a:path w="804545" h="877570">
                    <a:moveTo>
                      <a:pt x="370433" y="316458"/>
                    </a:moveTo>
                    <a:lnTo>
                      <a:pt x="337312" y="316458"/>
                    </a:lnTo>
                    <a:lnTo>
                      <a:pt x="0" y="654367"/>
                    </a:lnTo>
                    <a:lnTo>
                      <a:pt x="0" y="686866"/>
                    </a:lnTo>
                    <a:lnTo>
                      <a:pt x="370433" y="316458"/>
                    </a:lnTo>
                    <a:close/>
                  </a:path>
                  <a:path w="804545" h="877570">
                    <a:moveTo>
                      <a:pt x="803986" y="382689"/>
                    </a:moveTo>
                    <a:lnTo>
                      <a:pt x="560539" y="626744"/>
                    </a:lnTo>
                    <a:lnTo>
                      <a:pt x="560539" y="659256"/>
                    </a:lnTo>
                    <a:lnTo>
                      <a:pt x="803986" y="415785"/>
                    </a:lnTo>
                    <a:lnTo>
                      <a:pt x="803986" y="382689"/>
                    </a:lnTo>
                    <a:close/>
                  </a:path>
                  <a:path w="804545" h="877570">
                    <a:moveTo>
                      <a:pt x="303593" y="316458"/>
                    </a:moveTo>
                    <a:lnTo>
                      <a:pt x="271094" y="316458"/>
                    </a:lnTo>
                    <a:lnTo>
                      <a:pt x="0" y="587501"/>
                    </a:lnTo>
                    <a:lnTo>
                      <a:pt x="0" y="620636"/>
                    </a:lnTo>
                    <a:lnTo>
                      <a:pt x="303593" y="316458"/>
                    </a:lnTo>
                    <a:close/>
                  </a:path>
                  <a:path w="804545" h="877570">
                    <a:moveTo>
                      <a:pt x="803986" y="316458"/>
                    </a:moveTo>
                    <a:lnTo>
                      <a:pt x="559943" y="560514"/>
                    </a:lnTo>
                    <a:lnTo>
                      <a:pt x="560539" y="560514"/>
                    </a:lnTo>
                    <a:lnTo>
                      <a:pt x="560539" y="593026"/>
                    </a:lnTo>
                    <a:lnTo>
                      <a:pt x="803986" y="348945"/>
                    </a:lnTo>
                    <a:lnTo>
                      <a:pt x="803986" y="316458"/>
                    </a:lnTo>
                    <a:close/>
                  </a:path>
                  <a:path w="804545" h="877570">
                    <a:moveTo>
                      <a:pt x="803986" y="50279"/>
                    </a:moveTo>
                    <a:lnTo>
                      <a:pt x="560539" y="293750"/>
                    </a:lnTo>
                    <a:lnTo>
                      <a:pt x="560539" y="316458"/>
                    </a:lnTo>
                    <a:lnTo>
                      <a:pt x="537222" y="316458"/>
                    </a:lnTo>
                    <a:lnTo>
                      <a:pt x="293776" y="560514"/>
                    </a:lnTo>
                    <a:lnTo>
                      <a:pt x="326275" y="560514"/>
                    </a:lnTo>
                    <a:lnTo>
                      <a:pt x="803986" y="82803"/>
                    </a:lnTo>
                    <a:lnTo>
                      <a:pt x="803986" y="50279"/>
                    </a:lnTo>
                    <a:close/>
                  </a:path>
                  <a:path w="804545" h="877570">
                    <a:moveTo>
                      <a:pt x="803986" y="116522"/>
                    </a:moveTo>
                    <a:lnTo>
                      <a:pt x="359981" y="560514"/>
                    </a:lnTo>
                    <a:lnTo>
                      <a:pt x="393115" y="560514"/>
                    </a:lnTo>
                    <a:lnTo>
                      <a:pt x="803986" y="149644"/>
                    </a:lnTo>
                    <a:lnTo>
                      <a:pt x="803986" y="116522"/>
                    </a:lnTo>
                    <a:close/>
                  </a:path>
                  <a:path w="804545" h="877570">
                    <a:moveTo>
                      <a:pt x="803986" y="183375"/>
                    </a:moveTo>
                    <a:lnTo>
                      <a:pt x="426847" y="560514"/>
                    </a:lnTo>
                    <a:lnTo>
                      <a:pt x="459968" y="560514"/>
                    </a:lnTo>
                    <a:lnTo>
                      <a:pt x="803986" y="215887"/>
                    </a:lnTo>
                    <a:lnTo>
                      <a:pt x="803986" y="183375"/>
                    </a:lnTo>
                    <a:close/>
                  </a:path>
                  <a:path w="804545" h="877570">
                    <a:moveTo>
                      <a:pt x="803986" y="249605"/>
                    </a:moveTo>
                    <a:lnTo>
                      <a:pt x="493687" y="560514"/>
                    </a:lnTo>
                    <a:lnTo>
                      <a:pt x="526173" y="560514"/>
                    </a:lnTo>
                    <a:lnTo>
                      <a:pt x="803986" y="282714"/>
                    </a:lnTo>
                    <a:lnTo>
                      <a:pt x="803986" y="249605"/>
                    </a:lnTo>
                    <a:close/>
                  </a:path>
                  <a:path w="804545" h="877570">
                    <a:moveTo>
                      <a:pt x="243484" y="277190"/>
                    </a:moveTo>
                    <a:lnTo>
                      <a:pt x="0" y="521271"/>
                    </a:lnTo>
                    <a:lnTo>
                      <a:pt x="0" y="553783"/>
                    </a:lnTo>
                    <a:lnTo>
                      <a:pt x="243484" y="310324"/>
                    </a:lnTo>
                    <a:lnTo>
                      <a:pt x="243484" y="277190"/>
                    </a:lnTo>
                    <a:close/>
                  </a:path>
                  <a:path w="804545" h="877570">
                    <a:moveTo>
                      <a:pt x="243484" y="210972"/>
                    </a:moveTo>
                    <a:lnTo>
                      <a:pt x="0" y="454418"/>
                    </a:lnTo>
                    <a:lnTo>
                      <a:pt x="0" y="486930"/>
                    </a:lnTo>
                    <a:lnTo>
                      <a:pt x="243484" y="243471"/>
                    </a:lnTo>
                    <a:lnTo>
                      <a:pt x="243484" y="210972"/>
                    </a:lnTo>
                    <a:close/>
                  </a:path>
                  <a:path w="804545" h="877570">
                    <a:moveTo>
                      <a:pt x="243484" y="144132"/>
                    </a:moveTo>
                    <a:lnTo>
                      <a:pt x="0" y="387603"/>
                    </a:lnTo>
                    <a:lnTo>
                      <a:pt x="0" y="420700"/>
                    </a:lnTo>
                    <a:lnTo>
                      <a:pt x="243484" y="177228"/>
                    </a:lnTo>
                    <a:lnTo>
                      <a:pt x="243484" y="144132"/>
                    </a:lnTo>
                    <a:close/>
                  </a:path>
                  <a:path w="804545" h="877570">
                    <a:moveTo>
                      <a:pt x="243484" y="77901"/>
                    </a:moveTo>
                    <a:lnTo>
                      <a:pt x="0" y="321360"/>
                    </a:lnTo>
                    <a:lnTo>
                      <a:pt x="0" y="353847"/>
                    </a:lnTo>
                    <a:lnTo>
                      <a:pt x="243484" y="110375"/>
                    </a:lnTo>
                    <a:lnTo>
                      <a:pt x="243484" y="77901"/>
                    </a:lnTo>
                    <a:close/>
                  </a:path>
                  <a:path w="804545" h="877570">
                    <a:moveTo>
                      <a:pt x="243484" y="11036"/>
                    </a:moveTo>
                    <a:lnTo>
                      <a:pt x="0" y="254507"/>
                    </a:lnTo>
                    <a:lnTo>
                      <a:pt x="0" y="287616"/>
                    </a:lnTo>
                    <a:lnTo>
                      <a:pt x="243484" y="43560"/>
                    </a:lnTo>
                    <a:lnTo>
                      <a:pt x="243484" y="11036"/>
                    </a:lnTo>
                    <a:close/>
                  </a:path>
                  <a:path w="804545" h="877570">
                    <a:moveTo>
                      <a:pt x="803986" y="0"/>
                    </a:moveTo>
                    <a:lnTo>
                      <a:pt x="787463" y="0"/>
                    </a:lnTo>
                    <a:lnTo>
                      <a:pt x="560539" y="226898"/>
                    </a:lnTo>
                    <a:lnTo>
                      <a:pt x="560539" y="260032"/>
                    </a:lnTo>
                    <a:lnTo>
                      <a:pt x="803986" y="15951"/>
                    </a:lnTo>
                    <a:lnTo>
                      <a:pt x="803986" y="0"/>
                    </a:lnTo>
                    <a:close/>
                  </a:path>
                  <a:path w="804545" h="877570">
                    <a:moveTo>
                      <a:pt x="220814" y="0"/>
                    </a:moveTo>
                    <a:lnTo>
                      <a:pt x="188277" y="0"/>
                    </a:lnTo>
                    <a:lnTo>
                      <a:pt x="0" y="188277"/>
                    </a:lnTo>
                    <a:lnTo>
                      <a:pt x="0" y="220789"/>
                    </a:lnTo>
                    <a:lnTo>
                      <a:pt x="220814" y="0"/>
                    </a:lnTo>
                    <a:close/>
                  </a:path>
                  <a:path w="804545" h="877570">
                    <a:moveTo>
                      <a:pt x="753694" y="0"/>
                    </a:moveTo>
                    <a:lnTo>
                      <a:pt x="720623" y="0"/>
                    </a:lnTo>
                    <a:lnTo>
                      <a:pt x="560539" y="160667"/>
                    </a:lnTo>
                    <a:lnTo>
                      <a:pt x="560539" y="193179"/>
                    </a:lnTo>
                    <a:lnTo>
                      <a:pt x="753694" y="0"/>
                    </a:lnTo>
                    <a:close/>
                  </a:path>
                  <a:path w="804545" h="877570">
                    <a:moveTo>
                      <a:pt x="154546" y="0"/>
                    </a:moveTo>
                    <a:lnTo>
                      <a:pt x="121424" y="0"/>
                    </a:lnTo>
                    <a:lnTo>
                      <a:pt x="0" y="121424"/>
                    </a:lnTo>
                    <a:lnTo>
                      <a:pt x="0" y="154558"/>
                    </a:lnTo>
                    <a:lnTo>
                      <a:pt x="154546" y="0"/>
                    </a:lnTo>
                    <a:close/>
                  </a:path>
                  <a:path w="804545" h="877570">
                    <a:moveTo>
                      <a:pt x="686892" y="0"/>
                    </a:moveTo>
                    <a:lnTo>
                      <a:pt x="654354" y="0"/>
                    </a:lnTo>
                    <a:lnTo>
                      <a:pt x="560539" y="93840"/>
                    </a:lnTo>
                    <a:lnTo>
                      <a:pt x="560539" y="126949"/>
                    </a:lnTo>
                    <a:lnTo>
                      <a:pt x="686892" y="0"/>
                    </a:lnTo>
                    <a:close/>
                  </a:path>
                  <a:path w="804545" h="877570">
                    <a:moveTo>
                      <a:pt x="87706" y="0"/>
                    </a:moveTo>
                    <a:lnTo>
                      <a:pt x="55219" y="0"/>
                    </a:lnTo>
                    <a:lnTo>
                      <a:pt x="0" y="54571"/>
                    </a:lnTo>
                    <a:lnTo>
                      <a:pt x="0" y="87706"/>
                    </a:lnTo>
                    <a:lnTo>
                      <a:pt x="87706" y="0"/>
                    </a:lnTo>
                    <a:close/>
                  </a:path>
                  <a:path w="804545" h="877570">
                    <a:moveTo>
                      <a:pt x="620623" y="0"/>
                    </a:moveTo>
                    <a:lnTo>
                      <a:pt x="587502" y="0"/>
                    </a:lnTo>
                    <a:lnTo>
                      <a:pt x="560539" y="26987"/>
                    </a:lnTo>
                    <a:lnTo>
                      <a:pt x="560539" y="60109"/>
                    </a:lnTo>
                    <a:lnTo>
                      <a:pt x="620623" y="0"/>
                    </a:lnTo>
                    <a:close/>
                  </a:path>
                  <a:path w="804545" h="877570">
                    <a:moveTo>
                      <a:pt x="20853" y="0"/>
                    </a:moveTo>
                    <a:lnTo>
                      <a:pt x="0" y="0"/>
                    </a:lnTo>
                    <a:lnTo>
                      <a:pt x="0" y="20853"/>
                    </a:lnTo>
                    <a:lnTo>
                      <a:pt x="20853" y="0"/>
                    </a:lnTo>
                    <a:close/>
                  </a:path>
                </a:pathLst>
              </a:custGeom>
              <a:solidFill>
                <a:srgbClr val="E1E1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9"/>
              <p:cNvSpPr/>
              <p:nvPr/>
            </p:nvSpPr>
            <p:spPr>
              <a:xfrm>
                <a:off x="10971728" y="5797204"/>
                <a:ext cx="240665" cy="866140"/>
              </a:xfrm>
              <a:custGeom>
                <a:avLst/>
                <a:gdLst/>
                <a:ahLst/>
                <a:cxnLst/>
                <a:rect l="l" t="t" r="r" b="b"/>
                <a:pathLst>
                  <a:path w="240665" h="866140">
                    <a:moveTo>
                      <a:pt x="240347" y="647103"/>
                    </a:moveTo>
                    <a:lnTo>
                      <a:pt x="22428" y="865631"/>
                    </a:lnTo>
                    <a:lnTo>
                      <a:pt x="54495" y="865631"/>
                    </a:lnTo>
                    <a:lnTo>
                      <a:pt x="240347" y="679780"/>
                    </a:lnTo>
                    <a:lnTo>
                      <a:pt x="240347" y="647103"/>
                    </a:lnTo>
                    <a:close/>
                  </a:path>
                  <a:path w="240665" h="866140">
                    <a:moveTo>
                      <a:pt x="240347" y="713092"/>
                    </a:moveTo>
                    <a:lnTo>
                      <a:pt x="87782" y="865631"/>
                    </a:lnTo>
                    <a:lnTo>
                      <a:pt x="120484" y="865631"/>
                    </a:lnTo>
                    <a:lnTo>
                      <a:pt x="240347" y="745172"/>
                    </a:lnTo>
                    <a:lnTo>
                      <a:pt x="240347" y="713092"/>
                    </a:lnTo>
                    <a:close/>
                  </a:path>
                  <a:path w="240665" h="866140">
                    <a:moveTo>
                      <a:pt x="240347" y="778446"/>
                    </a:moveTo>
                    <a:lnTo>
                      <a:pt x="153771" y="865631"/>
                    </a:lnTo>
                    <a:lnTo>
                      <a:pt x="185839" y="865631"/>
                    </a:lnTo>
                    <a:lnTo>
                      <a:pt x="240347" y="811148"/>
                    </a:lnTo>
                    <a:lnTo>
                      <a:pt x="240347" y="778446"/>
                    </a:lnTo>
                    <a:close/>
                  </a:path>
                  <a:path w="240665" h="866140">
                    <a:moveTo>
                      <a:pt x="240347" y="844435"/>
                    </a:moveTo>
                    <a:lnTo>
                      <a:pt x="219125" y="865631"/>
                    </a:lnTo>
                    <a:lnTo>
                      <a:pt x="240347" y="865631"/>
                    </a:lnTo>
                    <a:lnTo>
                      <a:pt x="240347" y="844435"/>
                    </a:lnTo>
                    <a:close/>
                  </a:path>
                  <a:path w="240665" h="866140">
                    <a:moveTo>
                      <a:pt x="240347" y="581723"/>
                    </a:moveTo>
                    <a:lnTo>
                      <a:pt x="0" y="822045"/>
                    </a:lnTo>
                    <a:lnTo>
                      <a:pt x="0" y="854125"/>
                    </a:lnTo>
                    <a:lnTo>
                      <a:pt x="240347" y="613803"/>
                    </a:lnTo>
                    <a:lnTo>
                      <a:pt x="240347" y="581723"/>
                    </a:lnTo>
                    <a:close/>
                  </a:path>
                  <a:path w="240665" h="866140">
                    <a:moveTo>
                      <a:pt x="240347" y="515746"/>
                    </a:moveTo>
                    <a:lnTo>
                      <a:pt x="0" y="756069"/>
                    </a:lnTo>
                    <a:lnTo>
                      <a:pt x="0" y="788733"/>
                    </a:lnTo>
                    <a:lnTo>
                      <a:pt x="240347" y="548411"/>
                    </a:lnTo>
                    <a:lnTo>
                      <a:pt x="240347" y="515746"/>
                    </a:lnTo>
                    <a:close/>
                  </a:path>
                  <a:path w="240665" h="866140">
                    <a:moveTo>
                      <a:pt x="240347" y="450367"/>
                    </a:moveTo>
                    <a:lnTo>
                      <a:pt x="0" y="690689"/>
                    </a:lnTo>
                    <a:lnTo>
                      <a:pt x="0" y="722782"/>
                    </a:lnTo>
                    <a:lnTo>
                      <a:pt x="240347" y="482460"/>
                    </a:lnTo>
                    <a:lnTo>
                      <a:pt x="240347" y="450367"/>
                    </a:lnTo>
                    <a:close/>
                  </a:path>
                  <a:path w="240665" h="866140">
                    <a:moveTo>
                      <a:pt x="240347" y="384378"/>
                    </a:moveTo>
                    <a:lnTo>
                      <a:pt x="0" y="624700"/>
                    </a:lnTo>
                    <a:lnTo>
                      <a:pt x="0" y="657390"/>
                    </a:lnTo>
                    <a:lnTo>
                      <a:pt x="240347" y="417080"/>
                    </a:lnTo>
                    <a:lnTo>
                      <a:pt x="240347" y="384378"/>
                    </a:lnTo>
                    <a:close/>
                  </a:path>
                  <a:path w="240665" h="866140">
                    <a:moveTo>
                      <a:pt x="240347" y="318388"/>
                    </a:moveTo>
                    <a:lnTo>
                      <a:pt x="0" y="559320"/>
                    </a:lnTo>
                    <a:lnTo>
                      <a:pt x="0" y="591413"/>
                    </a:lnTo>
                    <a:lnTo>
                      <a:pt x="240347" y="351091"/>
                    </a:lnTo>
                    <a:lnTo>
                      <a:pt x="240347" y="318388"/>
                    </a:lnTo>
                    <a:close/>
                  </a:path>
                  <a:path w="240665" h="866140">
                    <a:moveTo>
                      <a:pt x="240347" y="253047"/>
                    </a:moveTo>
                    <a:lnTo>
                      <a:pt x="0" y="493331"/>
                    </a:lnTo>
                    <a:lnTo>
                      <a:pt x="0" y="526033"/>
                    </a:lnTo>
                    <a:lnTo>
                      <a:pt x="240347" y="285102"/>
                    </a:lnTo>
                    <a:lnTo>
                      <a:pt x="240347" y="253047"/>
                    </a:lnTo>
                    <a:close/>
                  </a:path>
                  <a:path w="240665" h="866140">
                    <a:moveTo>
                      <a:pt x="240347" y="187045"/>
                    </a:moveTo>
                    <a:lnTo>
                      <a:pt x="0" y="427977"/>
                    </a:lnTo>
                    <a:lnTo>
                      <a:pt x="0" y="460044"/>
                    </a:lnTo>
                    <a:lnTo>
                      <a:pt x="240347" y="219735"/>
                    </a:lnTo>
                    <a:lnTo>
                      <a:pt x="240347" y="187045"/>
                    </a:lnTo>
                    <a:close/>
                  </a:path>
                  <a:path w="240665" h="866140">
                    <a:moveTo>
                      <a:pt x="240347" y="121678"/>
                    </a:moveTo>
                    <a:lnTo>
                      <a:pt x="0" y="362000"/>
                    </a:lnTo>
                    <a:lnTo>
                      <a:pt x="0" y="394055"/>
                    </a:lnTo>
                    <a:lnTo>
                      <a:pt x="240347" y="153733"/>
                    </a:lnTo>
                    <a:lnTo>
                      <a:pt x="240347" y="121678"/>
                    </a:lnTo>
                    <a:close/>
                  </a:path>
                  <a:path w="240665" h="866140">
                    <a:moveTo>
                      <a:pt x="240347" y="55689"/>
                    </a:moveTo>
                    <a:lnTo>
                      <a:pt x="0" y="295998"/>
                    </a:lnTo>
                    <a:lnTo>
                      <a:pt x="0" y="328688"/>
                    </a:lnTo>
                    <a:lnTo>
                      <a:pt x="240347" y="88391"/>
                    </a:lnTo>
                    <a:lnTo>
                      <a:pt x="240347" y="55689"/>
                    </a:lnTo>
                    <a:close/>
                  </a:path>
                  <a:path w="240665" h="866140">
                    <a:moveTo>
                      <a:pt x="240347" y="0"/>
                    </a:moveTo>
                    <a:lnTo>
                      <a:pt x="230657" y="0"/>
                    </a:lnTo>
                    <a:lnTo>
                      <a:pt x="0" y="230631"/>
                    </a:lnTo>
                    <a:lnTo>
                      <a:pt x="0" y="262712"/>
                    </a:lnTo>
                    <a:lnTo>
                      <a:pt x="240347" y="22390"/>
                    </a:lnTo>
                    <a:lnTo>
                      <a:pt x="240347" y="0"/>
                    </a:lnTo>
                    <a:close/>
                  </a:path>
                  <a:path w="240665" h="866140">
                    <a:moveTo>
                      <a:pt x="197370" y="0"/>
                    </a:moveTo>
                    <a:lnTo>
                      <a:pt x="164668" y="0"/>
                    </a:lnTo>
                    <a:lnTo>
                      <a:pt x="0" y="164642"/>
                    </a:lnTo>
                    <a:lnTo>
                      <a:pt x="0" y="197345"/>
                    </a:lnTo>
                    <a:lnTo>
                      <a:pt x="197370" y="0"/>
                    </a:lnTo>
                    <a:close/>
                  </a:path>
                  <a:path w="240665" h="866140">
                    <a:moveTo>
                      <a:pt x="131381" y="0"/>
                    </a:moveTo>
                    <a:lnTo>
                      <a:pt x="99275" y="0"/>
                    </a:lnTo>
                    <a:lnTo>
                      <a:pt x="0" y="99263"/>
                    </a:lnTo>
                    <a:lnTo>
                      <a:pt x="0" y="131368"/>
                    </a:lnTo>
                    <a:lnTo>
                      <a:pt x="131381" y="0"/>
                    </a:lnTo>
                    <a:close/>
                  </a:path>
                  <a:path w="240665" h="866140">
                    <a:moveTo>
                      <a:pt x="65989" y="0"/>
                    </a:moveTo>
                    <a:lnTo>
                      <a:pt x="33324" y="0"/>
                    </a:lnTo>
                    <a:lnTo>
                      <a:pt x="0" y="33299"/>
                    </a:lnTo>
                    <a:lnTo>
                      <a:pt x="0" y="65976"/>
                    </a:lnTo>
                    <a:lnTo>
                      <a:pt x="65989" y="0"/>
                    </a:lnTo>
                    <a:close/>
                  </a:path>
                </a:pathLst>
              </a:custGeom>
              <a:solidFill>
                <a:srgbClr val="E1E1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20"/>
              <p:cNvSpPr/>
              <p:nvPr/>
            </p:nvSpPr>
            <p:spPr>
              <a:xfrm>
                <a:off x="11313287" y="5793300"/>
                <a:ext cx="754380" cy="876300"/>
              </a:xfrm>
              <a:custGeom>
                <a:avLst/>
                <a:gdLst/>
                <a:ahLst/>
                <a:cxnLst/>
                <a:rect l="l" t="t" r="r" b="b"/>
                <a:pathLst>
                  <a:path w="754379" h="876300">
                    <a:moveTo>
                      <a:pt x="290423" y="632942"/>
                    </a:moveTo>
                    <a:lnTo>
                      <a:pt x="257962" y="632942"/>
                    </a:lnTo>
                    <a:lnTo>
                      <a:pt x="14058" y="876198"/>
                    </a:lnTo>
                    <a:lnTo>
                      <a:pt x="47155" y="876198"/>
                    </a:lnTo>
                    <a:lnTo>
                      <a:pt x="290423" y="632942"/>
                    </a:lnTo>
                    <a:close/>
                  </a:path>
                  <a:path w="754379" h="876300">
                    <a:moveTo>
                      <a:pt x="357212" y="632942"/>
                    </a:moveTo>
                    <a:lnTo>
                      <a:pt x="324116" y="632942"/>
                    </a:lnTo>
                    <a:lnTo>
                      <a:pt x="80848" y="876198"/>
                    </a:lnTo>
                    <a:lnTo>
                      <a:pt x="113360" y="876198"/>
                    </a:lnTo>
                    <a:lnTo>
                      <a:pt x="357212" y="632942"/>
                    </a:lnTo>
                    <a:close/>
                  </a:path>
                  <a:path w="754379" h="876300">
                    <a:moveTo>
                      <a:pt x="423367" y="632942"/>
                    </a:moveTo>
                    <a:lnTo>
                      <a:pt x="390906" y="632942"/>
                    </a:lnTo>
                    <a:lnTo>
                      <a:pt x="147637" y="876198"/>
                    </a:lnTo>
                    <a:lnTo>
                      <a:pt x="180098" y="876198"/>
                    </a:lnTo>
                    <a:lnTo>
                      <a:pt x="423367" y="632942"/>
                    </a:lnTo>
                    <a:close/>
                  </a:path>
                  <a:path w="754379" h="876300">
                    <a:moveTo>
                      <a:pt x="490156" y="632942"/>
                    </a:moveTo>
                    <a:lnTo>
                      <a:pt x="457111" y="632942"/>
                    </a:lnTo>
                    <a:lnTo>
                      <a:pt x="213829" y="876198"/>
                    </a:lnTo>
                    <a:lnTo>
                      <a:pt x="246900" y="876198"/>
                    </a:lnTo>
                    <a:lnTo>
                      <a:pt x="490156" y="632942"/>
                    </a:lnTo>
                    <a:close/>
                  </a:path>
                  <a:path w="754379" h="876300">
                    <a:moveTo>
                      <a:pt x="556361" y="632942"/>
                    </a:moveTo>
                    <a:lnTo>
                      <a:pt x="523887" y="632942"/>
                    </a:lnTo>
                    <a:lnTo>
                      <a:pt x="280631" y="876198"/>
                    </a:lnTo>
                    <a:lnTo>
                      <a:pt x="313093" y="876198"/>
                    </a:lnTo>
                    <a:lnTo>
                      <a:pt x="556361" y="632942"/>
                    </a:lnTo>
                    <a:close/>
                  </a:path>
                  <a:path w="754379" h="876300">
                    <a:moveTo>
                      <a:pt x="623150" y="632942"/>
                    </a:moveTo>
                    <a:lnTo>
                      <a:pt x="590638" y="632942"/>
                    </a:lnTo>
                    <a:lnTo>
                      <a:pt x="346786" y="876198"/>
                    </a:lnTo>
                    <a:lnTo>
                      <a:pt x="379895" y="876198"/>
                    </a:lnTo>
                    <a:lnTo>
                      <a:pt x="623150" y="632942"/>
                    </a:lnTo>
                    <a:close/>
                  </a:path>
                  <a:path w="754379" h="876300">
                    <a:moveTo>
                      <a:pt x="689940" y="632942"/>
                    </a:moveTo>
                    <a:lnTo>
                      <a:pt x="656831" y="632942"/>
                    </a:lnTo>
                    <a:lnTo>
                      <a:pt x="413575" y="876198"/>
                    </a:lnTo>
                    <a:lnTo>
                      <a:pt x="446036" y="876198"/>
                    </a:lnTo>
                    <a:lnTo>
                      <a:pt x="689940" y="632942"/>
                    </a:lnTo>
                    <a:close/>
                  </a:path>
                  <a:path w="754379" h="876300">
                    <a:moveTo>
                      <a:pt x="754278" y="632942"/>
                    </a:moveTo>
                    <a:lnTo>
                      <a:pt x="723633" y="632942"/>
                    </a:lnTo>
                    <a:lnTo>
                      <a:pt x="479780" y="876198"/>
                    </a:lnTo>
                    <a:lnTo>
                      <a:pt x="512826" y="876198"/>
                    </a:lnTo>
                    <a:lnTo>
                      <a:pt x="754278" y="634161"/>
                    </a:lnTo>
                    <a:lnTo>
                      <a:pt x="754278" y="632942"/>
                    </a:lnTo>
                    <a:close/>
                  </a:path>
                  <a:path w="754379" h="876300">
                    <a:moveTo>
                      <a:pt x="754278" y="668477"/>
                    </a:moveTo>
                    <a:lnTo>
                      <a:pt x="546569" y="876198"/>
                    </a:lnTo>
                    <a:lnTo>
                      <a:pt x="579031" y="876198"/>
                    </a:lnTo>
                    <a:lnTo>
                      <a:pt x="754278" y="700951"/>
                    </a:lnTo>
                    <a:lnTo>
                      <a:pt x="754278" y="668477"/>
                    </a:lnTo>
                    <a:close/>
                  </a:path>
                  <a:path w="754379" h="876300">
                    <a:moveTo>
                      <a:pt x="754278" y="734631"/>
                    </a:moveTo>
                    <a:lnTo>
                      <a:pt x="613308" y="876198"/>
                    </a:lnTo>
                    <a:lnTo>
                      <a:pt x="645820" y="876198"/>
                    </a:lnTo>
                    <a:lnTo>
                      <a:pt x="754278" y="767740"/>
                    </a:lnTo>
                    <a:lnTo>
                      <a:pt x="754278" y="734631"/>
                    </a:lnTo>
                    <a:close/>
                  </a:path>
                  <a:path w="754379" h="876300">
                    <a:moveTo>
                      <a:pt x="754278" y="801433"/>
                    </a:moveTo>
                    <a:lnTo>
                      <a:pt x="679500" y="876198"/>
                    </a:lnTo>
                    <a:lnTo>
                      <a:pt x="712609" y="876198"/>
                    </a:lnTo>
                    <a:lnTo>
                      <a:pt x="754278" y="833945"/>
                    </a:lnTo>
                    <a:lnTo>
                      <a:pt x="754278" y="801433"/>
                    </a:lnTo>
                    <a:close/>
                  </a:path>
                  <a:path w="754379" h="876300">
                    <a:moveTo>
                      <a:pt x="754278" y="867625"/>
                    </a:moveTo>
                    <a:lnTo>
                      <a:pt x="746302" y="876198"/>
                    </a:lnTo>
                    <a:lnTo>
                      <a:pt x="754278" y="876198"/>
                    </a:lnTo>
                    <a:lnTo>
                      <a:pt x="754278" y="867625"/>
                    </a:lnTo>
                    <a:close/>
                  </a:path>
                  <a:path w="754379" h="876300">
                    <a:moveTo>
                      <a:pt x="243217" y="580885"/>
                    </a:moveTo>
                    <a:lnTo>
                      <a:pt x="0" y="824102"/>
                    </a:lnTo>
                    <a:lnTo>
                      <a:pt x="0" y="856614"/>
                    </a:lnTo>
                    <a:lnTo>
                      <a:pt x="243217" y="613346"/>
                    </a:lnTo>
                    <a:lnTo>
                      <a:pt x="243217" y="580885"/>
                    </a:lnTo>
                    <a:close/>
                  </a:path>
                  <a:path w="754379" h="876300">
                    <a:moveTo>
                      <a:pt x="449719" y="340652"/>
                    </a:moveTo>
                    <a:lnTo>
                      <a:pt x="416661" y="340652"/>
                    </a:lnTo>
                    <a:lnTo>
                      <a:pt x="0" y="757300"/>
                    </a:lnTo>
                    <a:lnTo>
                      <a:pt x="0" y="790409"/>
                    </a:lnTo>
                    <a:lnTo>
                      <a:pt x="243217" y="546557"/>
                    </a:lnTo>
                    <a:lnTo>
                      <a:pt x="243217" y="535546"/>
                    </a:lnTo>
                    <a:lnTo>
                      <a:pt x="254876" y="535546"/>
                    </a:lnTo>
                    <a:lnTo>
                      <a:pt x="449719" y="340652"/>
                    </a:lnTo>
                    <a:close/>
                  </a:path>
                  <a:path w="754379" h="876300">
                    <a:moveTo>
                      <a:pt x="382930" y="340652"/>
                    </a:moveTo>
                    <a:lnTo>
                      <a:pt x="350456" y="340652"/>
                    </a:lnTo>
                    <a:lnTo>
                      <a:pt x="0" y="691146"/>
                    </a:lnTo>
                    <a:lnTo>
                      <a:pt x="0" y="723620"/>
                    </a:lnTo>
                    <a:lnTo>
                      <a:pt x="382930" y="340652"/>
                    </a:lnTo>
                    <a:close/>
                  </a:path>
                  <a:path w="754379" h="876300">
                    <a:moveTo>
                      <a:pt x="316128" y="340652"/>
                    </a:moveTo>
                    <a:lnTo>
                      <a:pt x="283667" y="340652"/>
                    </a:lnTo>
                    <a:lnTo>
                      <a:pt x="0" y="624370"/>
                    </a:lnTo>
                    <a:lnTo>
                      <a:pt x="0" y="657466"/>
                    </a:lnTo>
                    <a:lnTo>
                      <a:pt x="316128" y="340652"/>
                    </a:lnTo>
                    <a:close/>
                  </a:path>
                  <a:path w="754379" h="876300">
                    <a:moveTo>
                      <a:pt x="243217" y="314312"/>
                    </a:moveTo>
                    <a:lnTo>
                      <a:pt x="0" y="557580"/>
                    </a:lnTo>
                    <a:lnTo>
                      <a:pt x="0" y="590664"/>
                    </a:lnTo>
                    <a:lnTo>
                      <a:pt x="249974" y="340652"/>
                    </a:lnTo>
                    <a:lnTo>
                      <a:pt x="243217" y="340652"/>
                    </a:lnTo>
                    <a:lnTo>
                      <a:pt x="243217" y="314312"/>
                    </a:lnTo>
                    <a:close/>
                  </a:path>
                  <a:path w="754379" h="876300">
                    <a:moveTo>
                      <a:pt x="515912" y="340652"/>
                    </a:moveTo>
                    <a:lnTo>
                      <a:pt x="483450" y="340652"/>
                    </a:lnTo>
                    <a:lnTo>
                      <a:pt x="288556" y="535546"/>
                    </a:lnTo>
                    <a:lnTo>
                      <a:pt x="321081" y="535546"/>
                    </a:lnTo>
                    <a:lnTo>
                      <a:pt x="515912" y="340652"/>
                    </a:lnTo>
                    <a:close/>
                  </a:path>
                  <a:path w="754379" h="876300">
                    <a:moveTo>
                      <a:pt x="582701" y="340652"/>
                    </a:moveTo>
                    <a:lnTo>
                      <a:pt x="549605" y="340652"/>
                    </a:lnTo>
                    <a:lnTo>
                      <a:pt x="355358" y="535546"/>
                    </a:lnTo>
                    <a:lnTo>
                      <a:pt x="387858" y="535546"/>
                    </a:lnTo>
                    <a:lnTo>
                      <a:pt x="582701" y="340652"/>
                    </a:lnTo>
                    <a:close/>
                  </a:path>
                  <a:path w="754379" h="876300">
                    <a:moveTo>
                      <a:pt x="592505" y="364553"/>
                    </a:moveTo>
                    <a:lnTo>
                      <a:pt x="421551" y="535546"/>
                    </a:lnTo>
                    <a:lnTo>
                      <a:pt x="454609" y="535546"/>
                    </a:lnTo>
                    <a:lnTo>
                      <a:pt x="592505" y="397649"/>
                    </a:lnTo>
                    <a:lnTo>
                      <a:pt x="592505" y="364553"/>
                    </a:lnTo>
                    <a:close/>
                  </a:path>
                  <a:path w="754379" h="876300">
                    <a:moveTo>
                      <a:pt x="592505" y="431330"/>
                    </a:moveTo>
                    <a:lnTo>
                      <a:pt x="488353" y="535546"/>
                    </a:lnTo>
                    <a:lnTo>
                      <a:pt x="520801" y="535546"/>
                    </a:lnTo>
                    <a:lnTo>
                      <a:pt x="592505" y="463803"/>
                    </a:lnTo>
                    <a:lnTo>
                      <a:pt x="592505" y="431330"/>
                    </a:lnTo>
                    <a:close/>
                  </a:path>
                  <a:path w="754379" h="876300">
                    <a:moveTo>
                      <a:pt x="592505" y="497535"/>
                    </a:moveTo>
                    <a:lnTo>
                      <a:pt x="554507" y="535546"/>
                    </a:lnTo>
                    <a:lnTo>
                      <a:pt x="587603" y="535546"/>
                    </a:lnTo>
                    <a:lnTo>
                      <a:pt x="592505" y="530593"/>
                    </a:lnTo>
                    <a:lnTo>
                      <a:pt x="592505" y="497535"/>
                    </a:lnTo>
                    <a:close/>
                  </a:path>
                  <a:path w="754379" h="876300">
                    <a:moveTo>
                      <a:pt x="243217" y="248157"/>
                    </a:moveTo>
                    <a:lnTo>
                      <a:pt x="0" y="491413"/>
                    </a:lnTo>
                    <a:lnTo>
                      <a:pt x="0" y="523887"/>
                    </a:lnTo>
                    <a:lnTo>
                      <a:pt x="243217" y="280619"/>
                    </a:lnTo>
                    <a:lnTo>
                      <a:pt x="243217" y="248157"/>
                    </a:lnTo>
                    <a:close/>
                  </a:path>
                  <a:path w="754379" h="876300">
                    <a:moveTo>
                      <a:pt x="457682" y="0"/>
                    </a:moveTo>
                    <a:lnTo>
                      <a:pt x="424586" y="0"/>
                    </a:lnTo>
                    <a:lnTo>
                      <a:pt x="0" y="424624"/>
                    </a:lnTo>
                    <a:lnTo>
                      <a:pt x="0" y="457682"/>
                    </a:lnTo>
                    <a:lnTo>
                      <a:pt x="457682" y="0"/>
                    </a:lnTo>
                    <a:close/>
                  </a:path>
                  <a:path w="754379" h="876300">
                    <a:moveTo>
                      <a:pt x="390906" y="0"/>
                    </a:moveTo>
                    <a:lnTo>
                      <a:pt x="358432" y="0"/>
                    </a:lnTo>
                    <a:lnTo>
                      <a:pt x="0" y="358419"/>
                    </a:lnTo>
                    <a:lnTo>
                      <a:pt x="0" y="390893"/>
                    </a:lnTo>
                    <a:lnTo>
                      <a:pt x="390906" y="0"/>
                    </a:lnTo>
                    <a:close/>
                  </a:path>
                  <a:path w="754379" h="876300">
                    <a:moveTo>
                      <a:pt x="324751" y="0"/>
                    </a:moveTo>
                    <a:lnTo>
                      <a:pt x="291642" y="0"/>
                    </a:lnTo>
                    <a:lnTo>
                      <a:pt x="0" y="291630"/>
                    </a:lnTo>
                    <a:lnTo>
                      <a:pt x="0" y="324738"/>
                    </a:lnTo>
                    <a:lnTo>
                      <a:pt x="324751" y="0"/>
                    </a:lnTo>
                    <a:close/>
                  </a:path>
                  <a:path w="754379" h="876300">
                    <a:moveTo>
                      <a:pt x="257962" y="0"/>
                    </a:moveTo>
                    <a:lnTo>
                      <a:pt x="225437" y="0"/>
                    </a:lnTo>
                    <a:lnTo>
                      <a:pt x="0" y="225475"/>
                    </a:lnTo>
                    <a:lnTo>
                      <a:pt x="0" y="257949"/>
                    </a:lnTo>
                    <a:lnTo>
                      <a:pt x="257962" y="0"/>
                    </a:lnTo>
                    <a:close/>
                  </a:path>
                  <a:path w="754379" h="876300">
                    <a:moveTo>
                      <a:pt x="523887" y="0"/>
                    </a:moveTo>
                    <a:lnTo>
                      <a:pt x="491388" y="0"/>
                    </a:lnTo>
                    <a:lnTo>
                      <a:pt x="248119" y="243255"/>
                    </a:lnTo>
                    <a:lnTo>
                      <a:pt x="280631" y="243255"/>
                    </a:lnTo>
                    <a:lnTo>
                      <a:pt x="523887" y="0"/>
                    </a:lnTo>
                    <a:close/>
                  </a:path>
                  <a:path w="754379" h="876300">
                    <a:moveTo>
                      <a:pt x="590638" y="0"/>
                    </a:moveTo>
                    <a:lnTo>
                      <a:pt x="558177" y="0"/>
                    </a:lnTo>
                    <a:lnTo>
                      <a:pt x="314312" y="243255"/>
                    </a:lnTo>
                    <a:lnTo>
                      <a:pt x="347421" y="243255"/>
                    </a:lnTo>
                    <a:lnTo>
                      <a:pt x="590638" y="0"/>
                    </a:lnTo>
                    <a:close/>
                  </a:path>
                  <a:path w="754379" h="876300">
                    <a:moveTo>
                      <a:pt x="657428" y="0"/>
                    </a:moveTo>
                    <a:lnTo>
                      <a:pt x="624370" y="0"/>
                    </a:lnTo>
                    <a:lnTo>
                      <a:pt x="381101" y="243255"/>
                    </a:lnTo>
                    <a:lnTo>
                      <a:pt x="413575" y="243255"/>
                    </a:lnTo>
                    <a:lnTo>
                      <a:pt x="657428" y="0"/>
                    </a:lnTo>
                    <a:close/>
                  </a:path>
                  <a:path w="754379" h="876300">
                    <a:moveTo>
                      <a:pt x="723633" y="0"/>
                    </a:moveTo>
                    <a:lnTo>
                      <a:pt x="691159" y="0"/>
                    </a:lnTo>
                    <a:lnTo>
                      <a:pt x="447255" y="243255"/>
                    </a:lnTo>
                    <a:lnTo>
                      <a:pt x="480364" y="243255"/>
                    </a:lnTo>
                    <a:lnTo>
                      <a:pt x="723633" y="0"/>
                    </a:lnTo>
                    <a:close/>
                  </a:path>
                  <a:path w="754379" h="876300">
                    <a:moveTo>
                      <a:pt x="754278" y="3035"/>
                    </a:moveTo>
                    <a:lnTo>
                      <a:pt x="514057" y="243255"/>
                    </a:lnTo>
                    <a:lnTo>
                      <a:pt x="547154" y="243255"/>
                    </a:lnTo>
                    <a:lnTo>
                      <a:pt x="754278" y="35534"/>
                    </a:lnTo>
                    <a:lnTo>
                      <a:pt x="754278" y="3035"/>
                    </a:lnTo>
                    <a:close/>
                  </a:path>
                  <a:path w="754379" h="876300">
                    <a:moveTo>
                      <a:pt x="754278" y="69227"/>
                    </a:moveTo>
                    <a:lnTo>
                      <a:pt x="580847" y="243255"/>
                    </a:lnTo>
                    <a:lnTo>
                      <a:pt x="613308" y="243255"/>
                    </a:lnTo>
                    <a:lnTo>
                      <a:pt x="754278" y="102323"/>
                    </a:lnTo>
                    <a:lnTo>
                      <a:pt x="754278" y="69227"/>
                    </a:lnTo>
                    <a:close/>
                  </a:path>
                  <a:path w="754379" h="876300">
                    <a:moveTo>
                      <a:pt x="754278" y="136029"/>
                    </a:moveTo>
                    <a:lnTo>
                      <a:pt x="647052" y="243255"/>
                    </a:lnTo>
                    <a:lnTo>
                      <a:pt x="680097" y="243255"/>
                    </a:lnTo>
                    <a:lnTo>
                      <a:pt x="754278" y="168478"/>
                    </a:lnTo>
                    <a:lnTo>
                      <a:pt x="754278" y="136029"/>
                    </a:lnTo>
                    <a:close/>
                  </a:path>
                  <a:path w="754379" h="876300">
                    <a:moveTo>
                      <a:pt x="754278" y="202183"/>
                    </a:moveTo>
                    <a:lnTo>
                      <a:pt x="713828" y="243255"/>
                    </a:lnTo>
                    <a:lnTo>
                      <a:pt x="746302" y="243255"/>
                    </a:lnTo>
                    <a:lnTo>
                      <a:pt x="754278" y="235280"/>
                    </a:lnTo>
                    <a:lnTo>
                      <a:pt x="754278" y="202183"/>
                    </a:lnTo>
                    <a:close/>
                  </a:path>
                  <a:path w="754379" h="876300">
                    <a:moveTo>
                      <a:pt x="191757" y="0"/>
                    </a:moveTo>
                    <a:lnTo>
                      <a:pt x="158699" y="0"/>
                    </a:lnTo>
                    <a:lnTo>
                      <a:pt x="0" y="158699"/>
                    </a:lnTo>
                    <a:lnTo>
                      <a:pt x="0" y="191147"/>
                    </a:lnTo>
                    <a:lnTo>
                      <a:pt x="191757" y="0"/>
                    </a:lnTo>
                    <a:close/>
                  </a:path>
                  <a:path w="754379" h="876300">
                    <a:moveTo>
                      <a:pt x="124968" y="0"/>
                    </a:moveTo>
                    <a:lnTo>
                      <a:pt x="91909" y="0"/>
                    </a:lnTo>
                    <a:lnTo>
                      <a:pt x="0" y="91897"/>
                    </a:lnTo>
                    <a:lnTo>
                      <a:pt x="0" y="124993"/>
                    </a:lnTo>
                    <a:lnTo>
                      <a:pt x="124968" y="0"/>
                    </a:lnTo>
                    <a:close/>
                  </a:path>
                  <a:path w="754379" h="876300">
                    <a:moveTo>
                      <a:pt x="58166" y="0"/>
                    </a:moveTo>
                    <a:lnTo>
                      <a:pt x="25717" y="0"/>
                    </a:lnTo>
                    <a:lnTo>
                      <a:pt x="0" y="25704"/>
                    </a:lnTo>
                    <a:lnTo>
                      <a:pt x="0" y="58216"/>
                    </a:lnTo>
                    <a:lnTo>
                      <a:pt x="58166" y="0"/>
                    </a:lnTo>
                    <a:close/>
                  </a:path>
                </a:pathLst>
              </a:custGeom>
              <a:solidFill>
                <a:srgbClr val="E1E1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4" name="object 17">
              <a:extLst>
                <a:ext uri="{FF2B5EF4-FFF2-40B4-BE49-F238E27FC236}">
                  <a16:creationId xmlns:a16="http://schemas.microsoft.com/office/drawing/2014/main" id="{4A1F2077-D76C-A001-99C3-D5511408155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98396" y="2735884"/>
              <a:ext cx="3276056" cy="323727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29306B2-5361-CA12-500D-0A1D9BD473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11661" y="2028825"/>
            <a:ext cx="1371600" cy="137160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0F7C8FEA-9491-BB89-96AE-77EDE23ED0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7242" y="2714625"/>
            <a:ext cx="1371600" cy="1371600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BB9AE540-B6FF-9E37-90FD-B2C972DB87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3669" y="3392170"/>
            <a:ext cx="1371600" cy="1371600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D14E8B3-A263-70E3-01F9-9B3A043964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70590" y="3052809"/>
            <a:ext cx="1371600" cy="1371600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72D5A23B-BBA4-023C-2672-C9C73B9F6B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191" y="3074632"/>
            <a:ext cx="1371600" cy="137160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89BA37D-4DA9-0477-53C9-4FFB4CB80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93951" y="3722666"/>
            <a:ext cx="1371600" cy="1371600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3D73AAE-BAA5-49A8-4E5F-97624FFF46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87055" y="4114241"/>
            <a:ext cx="1371600" cy="1371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850169" y="504825"/>
            <a:ext cx="5891900" cy="693118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532926" y="782635"/>
            <a:ext cx="5083969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defPPr>
              <a:defRPr kern="0"/>
            </a:defPPr>
            <a:lvl1pPr>
              <a:defRPr sz="3200">
                <a:solidFill>
                  <a:srgbClr val="6A2A25"/>
                </a:solidFill>
                <a:latin typeface="Georgia" panose="02040502050405020303" pitchFamily="18" charset="0"/>
              </a:defRPr>
            </a:lvl1pPr>
          </a:lstStyle>
          <a:p>
            <a:r>
              <a:rPr sz="2400" dirty="0">
                <a:latin typeface="Sreda" panose="02060605040000000002" pitchFamily="18" charset="0"/>
              </a:rPr>
              <a:t>СПИСОК ЦЕННОСТЕЙ</a:t>
            </a:r>
          </a:p>
        </p:txBody>
      </p:sp>
      <p:sp>
        <p:nvSpPr>
          <p:cNvPr id="16" name="object 2"/>
          <p:cNvSpPr txBox="1"/>
          <p:nvPr/>
        </p:nvSpPr>
        <p:spPr>
          <a:xfrm>
            <a:off x="550069" y="4256067"/>
            <a:ext cx="144270" cy="259050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17" name="object 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20" name="object 3"/>
          <p:cNvSpPr/>
          <p:nvPr/>
        </p:nvSpPr>
        <p:spPr>
          <a:xfrm>
            <a:off x="609196" y="7028655"/>
            <a:ext cx="19050" cy="530860"/>
          </a:xfrm>
          <a:custGeom>
            <a:avLst/>
            <a:gdLst/>
            <a:ahLst/>
            <a:cxnLst/>
            <a:rect l="l" t="t" r="r" b="b"/>
            <a:pathLst>
              <a:path w="19050" h="530859">
                <a:moveTo>
                  <a:pt x="18884" y="0"/>
                </a:moveTo>
                <a:lnTo>
                  <a:pt x="0" y="0"/>
                </a:lnTo>
                <a:lnTo>
                  <a:pt x="0" y="530377"/>
                </a:lnTo>
                <a:lnTo>
                  <a:pt x="18884" y="530377"/>
                </a:lnTo>
                <a:lnTo>
                  <a:pt x="18884" y="0"/>
                </a:lnTo>
                <a:close/>
              </a:path>
            </a:pathLst>
          </a:custGeom>
          <a:solidFill>
            <a:srgbClr val="6A2A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247204-5007-21AA-8AB8-E3FAE49675F1}"/>
              </a:ext>
            </a:extLst>
          </p:cNvPr>
          <p:cNvSpPr txBox="1"/>
          <p:nvPr/>
        </p:nvSpPr>
        <p:spPr>
          <a:xfrm>
            <a:off x="1159669" y="1304591"/>
            <a:ext cx="36624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6A2A25"/>
                </a:solidFill>
                <a:latin typeface="Sreda" panose="02060605040000000002" pitchFamily="18" charset="0"/>
              </a:rPr>
              <a:t>ЛИЧНЫЙ ФУНДАМЕНТ</a:t>
            </a:r>
          </a:p>
        </p:txBody>
      </p: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9D563716-602B-12B1-1764-A4EB4150563F}"/>
              </a:ext>
            </a:extLst>
          </p:cNvPr>
          <p:cNvGrpSpPr/>
          <p:nvPr/>
        </p:nvGrpSpPr>
        <p:grpSpPr>
          <a:xfrm>
            <a:off x="1272382" y="5340307"/>
            <a:ext cx="5430837" cy="1964640"/>
            <a:chOff x="1222631" y="4048459"/>
            <a:chExt cx="5430837" cy="1964640"/>
          </a:xfrm>
        </p:grpSpPr>
        <p:sp>
          <p:nvSpPr>
            <p:cNvPr id="7" name="object 7"/>
            <p:cNvSpPr txBox="1"/>
            <p:nvPr/>
          </p:nvSpPr>
          <p:spPr>
            <a:xfrm>
              <a:off x="1457562" y="4048459"/>
              <a:ext cx="5195906" cy="19646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7780">
                <a:spcAft>
                  <a:spcPts val="600"/>
                </a:spcAft>
              </a:pPr>
              <a:r>
                <a:rPr sz="2000" dirty="0">
                  <a:solidFill>
                    <a:srgbClr val="6A2A25"/>
                  </a:solidFill>
                  <a:latin typeface="Sreda" panose="02060605040000000002" pitchFamily="18" charset="0"/>
                </a:rPr>
                <a:t>ЗАДАЧА</a:t>
              </a:r>
              <a:r>
                <a:rPr lang="ru-RU" sz="2000" dirty="0">
                  <a:solidFill>
                    <a:srgbClr val="6A2A25"/>
                  </a:solidFill>
                  <a:latin typeface="Sreda" panose="02060605040000000002" pitchFamily="18" charset="0"/>
                </a:rPr>
                <a:t>: </a:t>
              </a:r>
              <a:r>
                <a:rPr lang="ru-RU" sz="2000" u="sng" dirty="0">
                  <a:solidFill>
                    <a:srgbClr val="6A2A25"/>
                  </a:solidFill>
                  <a:latin typeface="Sreda" panose="02060605040000000002" pitchFamily="18" charset="0"/>
                </a:rPr>
                <a:t>ИНДИВИДУАЛЬНО</a:t>
              </a:r>
            </a:p>
            <a:p>
              <a:pPr marL="17780">
                <a:spcBef>
                  <a:spcPts val="100"/>
                </a:spcBef>
              </a:pPr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Определите</a:t>
              </a:r>
              <a:r>
                <a:rPr sz="1600" spc="4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600" spc="7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6</a:t>
              </a:r>
              <a:r>
                <a:rPr sz="1600" spc="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ключевых</a:t>
              </a:r>
              <a:r>
                <a:rPr sz="1600" spc="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600" spc="-1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ценностей</a:t>
              </a:r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b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из</a:t>
              </a:r>
              <a:r>
                <a:rPr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списка,</a:t>
              </a:r>
              <a:r>
                <a:rPr sz="1600" spc="10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которые</a:t>
              </a:r>
              <a:r>
                <a:rPr sz="1600" spc="105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являются</a:t>
              </a:r>
              <a:r>
                <a:rPr sz="1600" spc="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600" spc="-1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вашими</a:t>
              </a:r>
              <a:r>
                <a:rPr sz="1600" spc="-1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br>
                <a:rPr lang="en-US" sz="1600" spc="-1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личными</a:t>
              </a:r>
              <a:r>
                <a:rPr sz="1600" spc="-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sz="1600" spc="-1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ориентирами</a:t>
              </a:r>
              <a:r>
                <a:rPr lang="en-US" sz="1600" spc="-1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.</a:t>
              </a:r>
              <a:r>
                <a:rPr lang="ru-RU" sz="1600" spc="-1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1600" b="1" spc="-10" dirty="0">
                  <a:solidFill>
                    <a:srgbClr val="4A1D1A"/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Запишите каждую ценность</a:t>
              </a:r>
              <a:r>
                <a:rPr lang="ru-RU" sz="1600" spc="-1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 на отдельном листе</a:t>
              </a:r>
            </a:p>
            <a:p>
              <a:pPr marL="17780">
                <a:spcBef>
                  <a:spcPts val="600"/>
                </a:spcBef>
              </a:pPr>
              <a:r>
                <a:rPr lang="ru-RU" sz="1600" spc="-1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Montserrat" pitchFamily="2" charset="-52"/>
                  <a:ea typeface="Tahoma" panose="020B0604030504040204" pitchFamily="34" charset="0"/>
                  <a:cs typeface="Tahoma" panose="020B0604030504040204" pitchFamily="34" charset="0"/>
                </a:rPr>
                <a:t>Выбор аргументируйте</a:t>
              </a:r>
              <a:endParaRPr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>
                <a:lnSpc>
                  <a:spcPct val="100000"/>
                </a:lnSpc>
              </a:pPr>
              <a:endParaRPr sz="1600" dirty="0">
                <a:latin typeface="Montserrat" pitchFamily="2" charset="-52"/>
                <a:cs typeface="Tahoma"/>
              </a:endParaRPr>
            </a:p>
          </p:txBody>
        </p: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8D978671-EF20-6409-0978-02D551A25AA2}"/>
                </a:ext>
              </a:extLst>
            </p:cNvPr>
            <p:cNvCxnSpPr>
              <a:cxnSpLocks/>
            </p:cNvCxnSpPr>
            <p:nvPr/>
          </p:nvCxnSpPr>
          <p:spPr>
            <a:xfrm>
              <a:off x="1222631" y="4048459"/>
              <a:ext cx="0" cy="1688348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D3130322-7C88-0B04-346C-3FF76D60545B}"/>
              </a:ext>
            </a:extLst>
          </p:cNvPr>
          <p:cNvSpPr/>
          <p:nvPr/>
        </p:nvSpPr>
        <p:spPr>
          <a:xfrm>
            <a:off x="7532926" y="1366690"/>
            <a:ext cx="1295799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Жизнь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FC05C15-0587-4F2A-A821-58C4316A28D3}"/>
              </a:ext>
            </a:extLst>
          </p:cNvPr>
          <p:cNvSpPr/>
          <p:nvPr/>
        </p:nvSpPr>
        <p:spPr>
          <a:xfrm>
            <a:off x="8928012" y="1366690"/>
            <a:ext cx="2154678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Достоинство</a:t>
            </a: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3918D6B-B592-17C7-447A-141CFF7AB646}"/>
              </a:ext>
            </a:extLst>
          </p:cNvPr>
          <p:cNvSpPr/>
          <p:nvPr/>
        </p:nvSpPr>
        <p:spPr>
          <a:xfrm>
            <a:off x="7532925" y="1750639"/>
            <a:ext cx="3886599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Права и свободы человека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BD7424F9-5E46-D5AC-03E3-27C14B0F791F}"/>
              </a:ext>
            </a:extLst>
          </p:cNvPr>
          <p:cNvSpPr/>
          <p:nvPr/>
        </p:nvSpPr>
        <p:spPr>
          <a:xfrm>
            <a:off x="7532925" y="2134588"/>
            <a:ext cx="2154678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Патриотизм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7400D945-DA18-AC4E-DA35-E29495A6C538}"/>
              </a:ext>
            </a:extLst>
          </p:cNvPr>
          <p:cNvSpPr/>
          <p:nvPr/>
        </p:nvSpPr>
        <p:spPr>
          <a:xfrm>
            <a:off x="9763241" y="2126850"/>
            <a:ext cx="2799284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Гражданственность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0FA341C5-EDFC-E945-7EA7-BD86F7F9485C}"/>
              </a:ext>
            </a:extLst>
          </p:cNvPr>
          <p:cNvSpPr/>
          <p:nvPr/>
        </p:nvSpPr>
        <p:spPr>
          <a:xfrm>
            <a:off x="7532925" y="2497298"/>
            <a:ext cx="5029600" cy="601345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Служение Отечеству и ответственность за его судьбу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3D83BD8B-79CA-F2EF-B04D-686FBCC2499C}"/>
              </a:ext>
            </a:extLst>
          </p:cNvPr>
          <p:cNvSpPr/>
          <p:nvPr/>
        </p:nvSpPr>
        <p:spPr>
          <a:xfrm>
            <a:off x="7532925" y="3163028"/>
            <a:ext cx="2230316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Крепкая семья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DDD21CF-82FA-30A2-367A-AD04BB08AC28}"/>
              </a:ext>
            </a:extLst>
          </p:cNvPr>
          <p:cNvSpPr/>
          <p:nvPr/>
        </p:nvSpPr>
        <p:spPr>
          <a:xfrm>
            <a:off x="7532925" y="3550196"/>
            <a:ext cx="2991440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Созидательный труд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F8C7A74-4D3F-0F59-691B-2C5CD2876289}"/>
              </a:ext>
            </a:extLst>
          </p:cNvPr>
          <p:cNvSpPr/>
          <p:nvPr/>
        </p:nvSpPr>
        <p:spPr>
          <a:xfrm>
            <a:off x="7532925" y="3950519"/>
            <a:ext cx="4572400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Высокие нравственные идеалы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A402899D-C625-AC07-5CBD-33E46D8DAB6F}"/>
              </a:ext>
            </a:extLst>
          </p:cNvPr>
          <p:cNvSpPr/>
          <p:nvPr/>
        </p:nvSpPr>
        <p:spPr>
          <a:xfrm>
            <a:off x="9840075" y="3161800"/>
            <a:ext cx="2154678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Гуманизм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BFBA67AF-ADF3-17CC-5CBE-34F1D7B13D74}"/>
              </a:ext>
            </a:extLst>
          </p:cNvPr>
          <p:cNvSpPr/>
          <p:nvPr/>
        </p:nvSpPr>
        <p:spPr>
          <a:xfrm>
            <a:off x="7534286" y="4337290"/>
            <a:ext cx="2154678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Милосердие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411BE8F-9016-E4D9-A52E-A2539ED2F06F}"/>
              </a:ext>
            </a:extLst>
          </p:cNvPr>
          <p:cNvSpPr/>
          <p:nvPr/>
        </p:nvSpPr>
        <p:spPr>
          <a:xfrm>
            <a:off x="9754233" y="4336062"/>
            <a:ext cx="2154678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Коллективизм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351F335E-BA32-CBE7-13E1-814FBE8BA0C8}"/>
              </a:ext>
            </a:extLst>
          </p:cNvPr>
          <p:cNvSpPr/>
          <p:nvPr/>
        </p:nvSpPr>
        <p:spPr>
          <a:xfrm>
            <a:off x="7532925" y="4716138"/>
            <a:ext cx="2667400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Справедливость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269173BE-0E38-BAF4-56B9-2FA6046A5285}"/>
              </a:ext>
            </a:extLst>
          </p:cNvPr>
          <p:cNvSpPr/>
          <p:nvPr/>
        </p:nvSpPr>
        <p:spPr>
          <a:xfrm>
            <a:off x="7532925" y="5094986"/>
            <a:ext cx="3304144" cy="518258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Приоритет духовного над материальным</a:t>
            </a: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608B4D44-237B-A745-4B24-BD9BB276AC53}"/>
              </a:ext>
            </a:extLst>
          </p:cNvPr>
          <p:cNvSpPr/>
          <p:nvPr/>
        </p:nvSpPr>
        <p:spPr>
          <a:xfrm>
            <a:off x="7532925" y="5680214"/>
            <a:ext cx="5029600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Взаимопомощь и взаимоуважение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4AD2FA6D-8433-72FD-91B2-058B00722BFE}"/>
              </a:ext>
            </a:extLst>
          </p:cNvPr>
          <p:cNvSpPr/>
          <p:nvPr/>
        </p:nvSpPr>
        <p:spPr>
          <a:xfrm>
            <a:off x="7532925" y="6046084"/>
            <a:ext cx="3886599" cy="304800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Единство народов России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3D3F9C96-DD07-410F-6A9D-BE818D5617FF}"/>
              </a:ext>
            </a:extLst>
          </p:cNvPr>
          <p:cNvSpPr/>
          <p:nvPr/>
        </p:nvSpPr>
        <p:spPr>
          <a:xfrm>
            <a:off x="7532925" y="6411953"/>
            <a:ext cx="4461828" cy="605327"/>
          </a:xfrm>
          <a:prstGeom prst="round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600" algn="ctr">
              <a:spcBef>
                <a:spcPts val="340"/>
              </a:spcBef>
              <a:buSzPct val="80769"/>
              <a:tabLst>
                <a:tab pos="193675" algn="l"/>
              </a:tabLst>
            </a:pPr>
            <a:r>
              <a:rPr lang="ru-RU" b="1" spc="-10" dirty="0">
                <a:solidFill>
                  <a:schemeClr val="bg1"/>
                </a:solidFill>
                <a:latin typeface="Montserrat" panose="00000500000000000000" pitchFamily="2" charset="-52"/>
                <a:ea typeface="Tahoma" panose="020B0604030504040204" pitchFamily="34" charset="0"/>
                <a:cs typeface="Tahoma" panose="020B0604030504040204" pitchFamily="34" charset="0"/>
              </a:rPr>
              <a:t>Историческая память и преемственность поколений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C32D2-7497-6065-97A5-B5F32FE96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>
            <a:extLst>
              <a:ext uri="{FF2B5EF4-FFF2-40B4-BE49-F238E27FC236}">
                <a16:creationId xmlns:a16="http://schemas.microsoft.com/office/drawing/2014/main" id="{ECBA8F1E-F421-9E90-A127-958A90A966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36662" y="1343560"/>
            <a:ext cx="1196260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3200" dirty="0"/>
              <a:t>ЧТО,</a:t>
            </a:r>
            <a:r>
              <a:rPr lang="en-US" sz="3200" dirty="0"/>
              <a:t> </a:t>
            </a:r>
            <a:r>
              <a:rPr sz="3200" dirty="0"/>
              <a:t>ЕСЛИ</a:t>
            </a:r>
            <a:r>
              <a:rPr lang="en-US" sz="3200" dirty="0"/>
              <a:t> </a:t>
            </a:r>
            <a:r>
              <a:rPr sz="3200" dirty="0"/>
              <a:t>ЦЕННОСТИ </a:t>
            </a:r>
            <a:r>
              <a:rPr lang="en-US" sz="3200" dirty="0"/>
              <a:t> </a:t>
            </a:r>
            <a:r>
              <a:rPr sz="3200" dirty="0"/>
              <a:t>НАЧИНАЮТ</a:t>
            </a:r>
            <a:r>
              <a:rPr lang="ru-RU" sz="3200" dirty="0"/>
              <a:t> </a:t>
            </a:r>
            <a:r>
              <a:rPr sz="3200" dirty="0"/>
              <a:t>ИСЧЕЗАТЬ? </a:t>
            </a: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16E4709C-5EB9-F4AC-BD71-FE53E04D2E19}"/>
              </a:ext>
            </a:extLst>
          </p:cNvPr>
          <p:cNvSpPr txBox="1"/>
          <p:nvPr/>
        </p:nvSpPr>
        <p:spPr>
          <a:xfrm>
            <a:off x="550069" y="3849365"/>
            <a:ext cx="144270" cy="2997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31" name="object 3">
            <a:extLst>
              <a:ext uri="{FF2B5EF4-FFF2-40B4-BE49-F238E27FC236}">
                <a16:creationId xmlns:a16="http://schemas.microsoft.com/office/drawing/2014/main" id="{2286101C-7BC4-671D-6258-CD83336BBDA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9954771-063D-4A56-D46C-65E144AFD96D}"/>
              </a:ext>
            </a:extLst>
          </p:cNvPr>
          <p:cNvSpPr/>
          <p:nvPr/>
        </p:nvSpPr>
        <p:spPr>
          <a:xfrm>
            <a:off x="1261189" y="5723299"/>
            <a:ext cx="10972798" cy="1108480"/>
          </a:xfrm>
          <a:prstGeom prst="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algn="l">
              <a:spcBef>
                <a:spcPts val="600"/>
              </a:spcBef>
            </a:pPr>
            <a:r>
              <a:rPr lang="ru-RU" sz="2400" spc="175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ВОПРОС</a:t>
            </a:r>
            <a:r>
              <a:rPr lang="ru-RU" sz="2400" spc="180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 </a:t>
            </a:r>
            <a:r>
              <a:rPr lang="ru-RU" sz="2400" spc="215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ДЛЯ</a:t>
            </a:r>
            <a:r>
              <a:rPr lang="ru-RU" sz="2400" spc="180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 </a:t>
            </a:r>
            <a:r>
              <a:rPr lang="ru-RU" sz="2400" spc="185" dirty="0">
                <a:solidFill>
                  <a:srgbClr val="FFFFFF"/>
                </a:solidFill>
                <a:latin typeface="Sreda" panose="02060605040000000002" pitchFamily="18" charset="0"/>
                <a:cs typeface="Georgia"/>
              </a:rPr>
              <a:t>РЕФЛЕКСИИ:</a:t>
            </a:r>
            <a:endParaRPr lang="en-US" sz="2400" spc="185" dirty="0">
              <a:solidFill>
                <a:srgbClr val="FFFFFF"/>
              </a:solidFill>
              <a:latin typeface="Sreda" panose="02060605040000000002" pitchFamily="18" charset="0"/>
              <a:cs typeface="Georgia"/>
            </a:endParaRPr>
          </a:p>
          <a:p>
            <a:pPr algn="l">
              <a:spcBef>
                <a:spcPts val="600"/>
              </a:spcBef>
            </a:pPr>
            <a:r>
              <a:rPr lang="ru-RU" spc="5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Что</a:t>
            </a:r>
            <a:r>
              <a:rPr lang="ru-RU" spc="6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 </a:t>
            </a:r>
            <a:r>
              <a:rPr lang="ru-RU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вы</a:t>
            </a:r>
            <a:r>
              <a:rPr lang="ru-RU" spc="6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 </a:t>
            </a:r>
            <a:r>
              <a:rPr lang="ru-RU" spc="1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почувствовали,</a:t>
            </a:r>
            <a:r>
              <a:rPr lang="ru-RU" spc="6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 </a:t>
            </a:r>
            <a:r>
              <a:rPr lang="ru-RU" spc="1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когда</a:t>
            </a:r>
            <a:r>
              <a:rPr lang="ru-RU" spc="6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 </a:t>
            </a:r>
            <a:r>
              <a:rPr lang="ru-RU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ваша</a:t>
            </a:r>
            <a:r>
              <a:rPr lang="ru-RU" spc="6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 </a:t>
            </a:r>
            <a:r>
              <a:rPr lang="ru-RU" spc="1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система</a:t>
            </a:r>
            <a:r>
              <a:rPr lang="ru-RU" spc="6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 </a:t>
            </a:r>
            <a:r>
              <a:rPr lang="ru-RU" spc="1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координат</a:t>
            </a:r>
            <a:r>
              <a:rPr lang="ru-RU" spc="65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 </a:t>
            </a:r>
            <a:r>
              <a:rPr lang="ru-RU" spc="1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разрушилась</a:t>
            </a:r>
            <a:r>
              <a:rPr lang="ru-RU" spc="6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 </a:t>
            </a:r>
            <a:r>
              <a:rPr lang="ru-RU" spc="1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и</a:t>
            </a:r>
            <a:r>
              <a:rPr lang="ru-RU" spc="6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 </a:t>
            </a:r>
            <a:r>
              <a:rPr lang="ru-RU" spc="-10" dirty="0">
                <a:solidFill>
                  <a:srgbClr val="FFFFFF"/>
                </a:solidFill>
                <a:latin typeface="Montserrat" pitchFamily="2" charset="-52"/>
                <a:cs typeface="Tahoma"/>
              </a:rPr>
              <a:t>вернулась?</a:t>
            </a:r>
            <a:endParaRPr lang="ru-RU" dirty="0">
              <a:latin typeface="Sreda" panose="02060605040000000002" pitchFamily="18" charset="0"/>
              <a:cs typeface="Georgia"/>
            </a:endParaRP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9FAE0729-A499-6E18-E548-9DD796764C84}"/>
              </a:ext>
            </a:extLst>
          </p:cNvPr>
          <p:cNvGrpSpPr/>
          <p:nvPr/>
        </p:nvGrpSpPr>
        <p:grpSpPr>
          <a:xfrm>
            <a:off x="1236663" y="2112763"/>
            <a:ext cx="5104602" cy="916684"/>
            <a:chOff x="1235869" y="2714625"/>
            <a:chExt cx="5104602" cy="91668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3032C90-4C29-6C7D-9C41-2CF09C932FF2}"/>
                </a:ext>
              </a:extLst>
            </p:cNvPr>
            <p:cNvSpPr txBox="1"/>
            <p:nvPr/>
          </p:nvSpPr>
          <p:spPr>
            <a:xfrm>
              <a:off x="1260394" y="2984978"/>
              <a:ext cx="508007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spcBef>
                  <a:spcPts val="600"/>
                </a:spcBef>
              </a:pPr>
              <a:r>
                <a:rPr lang="ru-RU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Ранжируйте</a:t>
              </a:r>
              <a:r>
                <a:rPr lang="ru-RU" spc="4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 </a:t>
              </a:r>
              <a:r>
                <a:rPr lang="ru-RU" spc="75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6</a:t>
              </a:r>
              <a:r>
                <a:rPr lang="ru-RU" spc="4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 </a:t>
              </a:r>
              <a:r>
                <a:rPr lang="ru-RU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ценностей</a:t>
              </a:r>
              <a:r>
                <a:rPr lang="ru-RU" spc="4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 </a:t>
              </a:r>
              <a:r>
                <a:rPr lang="ru-RU" b="1" spc="65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от</a:t>
              </a:r>
              <a:r>
                <a:rPr lang="ru-RU" b="1" spc="4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 </a:t>
              </a:r>
              <a:r>
                <a:rPr lang="ru-RU" b="1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самой</a:t>
              </a:r>
              <a:r>
                <a:rPr lang="ru-RU" b="1" spc="45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 </a:t>
              </a:r>
              <a:r>
                <a:rPr lang="ru-RU" b="1" spc="-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важной </a:t>
              </a:r>
              <a:r>
                <a:rPr lang="ru-RU" b="1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к</a:t>
              </a:r>
              <a:r>
                <a:rPr lang="ru-RU" b="1" spc="3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 </a:t>
              </a:r>
              <a:r>
                <a:rPr lang="ru-RU" b="1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наименее</a:t>
              </a:r>
              <a:r>
                <a:rPr lang="ru-RU" b="1" spc="35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 </a:t>
              </a:r>
              <a:r>
                <a:rPr lang="ru-RU" b="1" spc="-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важной</a:t>
              </a:r>
              <a:endParaRPr lang="ru-RU" b="1" dirty="0">
                <a:latin typeface="Montserrat" pitchFamily="2" charset="-52"/>
                <a:cs typeface="Tahoma"/>
              </a:endParaRPr>
            </a:p>
          </p:txBody>
        </p:sp>
        <p:cxnSp>
          <p:nvCxnSpPr>
            <p:cNvPr id="45" name="Прямая соединительная линия 44">
              <a:extLst>
                <a:ext uri="{FF2B5EF4-FFF2-40B4-BE49-F238E27FC236}">
                  <a16:creationId xmlns:a16="http://schemas.microsoft.com/office/drawing/2014/main" id="{30642D4A-5596-E452-79B5-8B31C4DE1517}"/>
                </a:ext>
              </a:extLst>
            </p:cNvPr>
            <p:cNvCxnSpPr>
              <a:cxnSpLocks/>
            </p:cNvCxnSpPr>
            <p:nvPr/>
          </p:nvCxnSpPr>
          <p:spPr>
            <a:xfrm>
              <a:off x="1235869" y="2714625"/>
              <a:ext cx="0" cy="914400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id="{9C02FB62-5612-BF31-3707-BB5B6F014D37}"/>
                </a:ext>
              </a:extLst>
            </p:cNvPr>
            <p:cNvSpPr/>
            <p:nvPr/>
          </p:nvSpPr>
          <p:spPr>
            <a:xfrm>
              <a:off x="1252933" y="2714625"/>
              <a:ext cx="526066" cy="241745"/>
            </a:xfrm>
            <a:prstGeom prst="rect">
              <a:avLst/>
            </a:prstGeom>
            <a:solidFill>
              <a:srgbClr val="6A2A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01</a:t>
              </a:r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5DACD541-3E56-CD7C-A0D6-8DF2FF52C161}"/>
              </a:ext>
            </a:extLst>
          </p:cNvPr>
          <p:cNvGrpSpPr/>
          <p:nvPr/>
        </p:nvGrpSpPr>
        <p:grpSpPr>
          <a:xfrm>
            <a:off x="1236663" y="3209130"/>
            <a:ext cx="5333202" cy="916684"/>
            <a:chOff x="1235869" y="2714625"/>
            <a:chExt cx="5333202" cy="91668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433D0D6-C1AC-B517-2929-7D12B93D059F}"/>
                </a:ext>
              </a:extLst>
            </p:cNvPr>
            <p:cNvSpPr txBox="1"/>
            <p:nvPr/>
          </p:nvSpPr>
          <p:spPr>
            <a:xfrm>
              <a:off x="1260394" y="2984978"/>
              <a:ext cx="530867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spcBef>
                  <a:spcPts val="600"/>
                </a:spcBef>
              </a:pPr>
              <a:r>
                <a:rPr lang="ru-RU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Переверните </a:t>
              </a:r>
              <a:r>
                <a:rPr lang="ru-RU" b="1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нижнюю ценность</a:t>
              </a:r>
              <a:r>
                <a:rPr lang="ru-RU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. </a:t>
              </a:r>
              <a:br>
                <a:rPr lang="ru-RU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</a:br>
              <a:r>
                <a:rPr lang="ru-RU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Что вы чувствуете?</a:t>
              </a:r>
            </a:p>
          </p:txBody>
        </p:sp>
        <p:cxnSp>
          <p:nvCxnSpPr>
            <p:cNvPr id="53" name="Прямая соединительная линия 52">
              <a:extLst>
                <a:ext uri="{FF2B5EF4-FFF2-40B4-BE49-F238E27FC236}">
                  <a16:creationId xmlns:a16="http://schemas.microsoft.com/office/drawing/2014/main" id="{8505893C-0A98-8F59-681A-9B29D4963BF5}"/>
                </a:ext>
              </a:extLst>
            </p:cNvPr>
            <p:cNvCxnSpPr>
              <a:cxnSpLocks/>
            </p:cNvCxnSpPr>
            <p:nvPr/>
          </p:nvCxnSpPr>
          <p:spPr>
            <a:xfrm>
              <a:off x="1235869" y="2714625"/>
              <a:ext cx="0" cy="914400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Прямоугольник 53">
              <a:extLst>
                <a:ext uri="{FF2B5EF4-FFF2-40B4-BE49-F238E27FC236}">
                  <a16:creationId xmlns:a16="http://schemas.microsoft.com/office/drawing/2014/main" id="{42F75E60-7118-64AD-2DE8-D2596C37C92E}"/>
                </a:ext>
              </a:extLst>
            </p:cNvPr>
            <p:cNvSpPr/>
            <p:nvPr/>
          </p:nvSpPr>
          <p:spPr>
            <a:xfrm>
              <a:off x="1252933" y="2714625"/>
              <a:ext cx="526066" cy="241745"/>
            </a:xfrm>
            <a:prstGeom prst="rect">
              <a:avLst/>
            </a:prstGeom>
            <a:solidFill>
              <a:srgbClr val="6A2A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02</a:t>
              </a:r>
            </a:p>
          </p:txBody>
        </p:sp>
      </p:grp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2AF1FA0D-F34B-4DAD-9221-0C0F84807995}"/>
              </a:ext>
            </a:extLst>
          </p:cNvPr>
          <p:cNvGrpSpPr/>
          <p:nvPr/>
        </p:nvGrpSpPr>
        <p:grpSpPr>
          <a:xfrm>
            <a:off x="1236663" y="4305497"/>
            <a:ext cx="5333200" cy="993628"/>
            <a:chOff x="1235869" y="2714625"/>
            <a:chExt cx="5333200" cy="99362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32D3661-F229-8AB4-E448-856987086321}"/>
                </a:ext>
              </a:extLst>
            </p:cNvPr>
            <p:cNvSpPr txBox="1"/>
            <p:nvPr/>
          </p:nvSpPr>
          <p:spPr>
            <a:xfrm>
              <a:off x="1260394" y="2984978"/>
              <a:ext cx="5308675" cy="7232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spcBef>
                  <a:spcPts val="600"/>
                </a:spcBef>
              </a:pPr>
              <a:r>
                <a:rPr lang="ru-RU" b="1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Переверните еще две</a:t>
              </a:r>
              <a:r>
                <a:rPr lang="ru-RU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.</a:t>
              </a:r>
            </a:p>
            <a:p>
              <a:pPr algn="l">
                <a:spcBef>
                  <a:spcPts val="600"/>
                </a:spcBef>
              </a:pPr>
              <a:r>
                <a:rPr lang="ru-RU" spc="10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Что уходит из жизни вместе с ними?</a:t>
              </a:r>
            </a:p>
          </p:txBody>
        </p:sp>
        <p:cxnSp>
          <p:nvCxnSpPr>
            <p:cNvPr id="57" name="Прямая соединительная линия 56">
              <a:extLst>
                <a:ext uri="{FF2B5EF4-FFF2-40B4-BE49-F238E27FC236}">
                  <a16:creationId xmlns:a16="http://schemas.microsoft.com/office/drawing/2014/main" id="{9A249EF2-4D6C-6D22-67BA-CB19112E5140}"/>
                </a:ext>
              </a:extLst>
            </p:cNvPr>
            <p:cNvCxnSpPr>
              <a:cxnSpLocks/>
            </p:cNvCxnSpPr>
            <p:nvPr/>
          </p:nvCxnSpPr>
          <p:spPr>
            <a:xfrm>
              <a:off x="1235869" y="2714625"/>
              <a:ext cx="0" cy="914400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id="{3F773F9B-03B0-1A50-3B4A-AEE874A8B940}"/>
                </a:ext>
              </a:extLst>
            </p:cNvPr>
            <p:cNvSpPr/>
            <p:nvPr/>
          </p:nvSpPr>
          <p:spPr>
            <a:xfrm>
              <a:off x="1252933" y="2714625"/>
              <a:ext cx="526066" cy="241745"/>
            </a:xfrm>
            <a:prstGeom prst="rect">
              <a:avLst/>
            </a:prstGeom>
            <a:solidFill>
              <a:srgbClr val="6A2A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03</a:t>
              </a:r>
            </a:p>
          </p:txBody>
        </p:sp>
      </p:grpSp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F2A50465-AD2C-6D32-8951-F1B98B3B8187}"/>
              </a:ext>
            </a:extLst>
          </p:cNvPr>
          <p:cNvGrpSpPr/>
          <p:nvPr/>
        </p:nvGrpSpPr>
        <p:grpSpPr>
          <a:xfrm>
            <a:off x="7567617" y="2114805"/>
            <a:ext cx="5333996" cy="1298840"/>
            <a:chOff x="1235869" y="2714625"/>
            <a:chExt cx="5333996" cy="129884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52BC6CD-DFED-598E-DD0F-044C6A952FFD}"/>
                </a:ext>
              </a:extLst>
            </p:cNvPr>
            <p:cNvSpPr txBox="1"/>
            <p:nvPr/>
          </p:nvSpPr>
          <p:spPr>
            <a:xfrm>
              <a:off x="1260394" y="2984978"/>
              <a:ext cx="5309471" cy="10284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700">
                <a:spcBef>
                  <a:spcPts val="1045"/>
                </a:spcBef>
              </a:pPr>
              <a:r>
                <a:rPr lang="ru-RU" sz="2400" dirty="0">
                  <a:solidFill>
                    <a:srgbClr val="6A2A25"/>
                  </a:solidFill>
                  <a:latin typeface="Sreda" panose="02060605040000000002" pitchFamily="18" charset="0"/>
                  <a:cs typeface="Georgia"/>
                </a:rPr>
                <a:t>ФИНАЛЬНАЯ ТОЧКА</a:t>
              </a:r>
            </a:p>
            <a:p>
              <a:pPr>
                <a:spcBef>
                  <a:spcPts val="100"/>
                </a:spcBef>
              </a:pPr>
              <a:r>
                <a:rPr lang="ru-RU" b="1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Переверните все</a:t>
              </a:r>
              <a:r>
                <a:rPr lang="ru-RU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. Вакуум. </a:t>
              </a:r>
              <a:br>
                <a:rPr lang="ru-RU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</a:br>
              <a:r>
                <a:rPr lang="ru-RU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Какие ощущения?</a:t>
              </a:r>
            </a:p>
          </p:txBody>
        </p:sp>
        <p:cxnSp>
          <p:nvCxnSpPr>
            <p:cNvPr id="61" name="Прямая соединительная линия 60">
              <a:extLst>
                <a:ext uri="{FF2B5EF4-FFF2-40B4-BE49-F238E27FC236}">
                  <a16:creationId xmlns:a16="http://schemas.microsoft.com/office/drawing/2014/main" id="{8C291066-65C0-27FF-F1D8-C3E510CC08B1}"/>
                </a:ext>
              </a:extLst>
            </p:cNvPr>
            <p:cNvCxnSpPr>
              <a:cxnSpLocks/>
            </p:cNvCxnSpPr>
            <p:nvPr/>
          </p:nvCxnSpPr>
          <p:spPr>
            <a:xfrm>
              <a:off x="1235869" y="2714625"/>
              <a:ext cx="0" cy="1260826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Прямоугольник 61">
              <a:extLst>
                <a:ext uri="{FF2B5EF4-FFF2-40B4-BE49-F238E27FC236}">
                  <a16:creationId xmlns:a16="http://schemas.microsoft.com/office/drawing/2014/main" id="{A0A2A21B-D2A1-A06A-B684-A6CC7E4754CD}"/>
                </a:ext>
              </a:extLst>
            </p:cNvPr>
            <p:cNvSpPr/>
            <p:nvPr/>
          </p:nvSpPr>
          <p:spPr>
            <a:xfrm>
              <a:off x="1252933" y="2714625"/>
              <a:ext cx="526066" cy="241745"/>
            </a:xfrm>
            <a:prstGeom prst="rect">
              <a:avLst/>
            </a:prstGeom>
            <a:solidFill>
              <a:srgbClr val="6A2A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04</a:t>
              </a:r>
            </a:p>
          </p:txBody>
        </p: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CDB5A554-CF87-C768-EFAA-C975591A17DF}"/>
              </a:ext>
            </a:extLst>
          </p:cNvPr>
          <p:cNvGrpSpPr/>
          <p:nvPr/>
        </p:nvGrpSpPr>
        <p:grpSpPr>
          <a:xfrm>
            <a:off x="7567617" y="3612609"/>
            <a:ext cx="4136650" cy="1021841"/>
            <a:chOff x="1235869" y="2714625"/>
            <a:chExt cx="4136650" cy="102184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5D05492-74D0-C2B6-6853-64770F2A0DB2}"/>
                </a:ext>
              </a:extLst>
            </p:cNvPr>
            <p:cNvSpPr txBox="1"/>
            <p:nvPr/>
          </p:nvSpPr>
          <p:spPr>
            <a:xfrm>
              <a:off x="1260395" y="2984978"/>
              <a:ext cx="4112124" cy="7514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700">
                <a:spcBef>
                  <a:spcPts val="1045"/>
                </a:spcBef>
              </a:pPr>
              <a:r>
                <a:rPr lang="ru-RU" sz="2400" dirty="0">
                  <a:solidFill>
                    <a:srgbClr val="6A2A25"/>
                  </a:solidFill>
                  <a:latin typeface="Sreda" panose="02060605040000000002" pitchFamily="18" charset="0"/>
                  <a:cs typeface="Georgia"/>
                </a:rPr>
                <a:t>ВОЗВРАЩЕНИЕ</a:t>
              </a:r>
            </a:p>
            <a:p>
              <a:pPr>
                <a:spcBef>
                  <a:spcPts val="100"/>
                </a:spcBef>
              </a:pPr>
              <a:r>
                <a:rPr lang="ru-RU" dirty="0">
                  <a:solidFill>
                    <a:srgbClr val="393939"/>
                  </a:solidFill>
                  <a:latin typeface="Montserrat" pitchFamily="2" charset="-52"/>
                  <a:cs typeface="Tahoma"/>
                </a:rPr>
                <a:t>Верните все ценности на место</a:t>
              </a:r>
            </a:p>
          </p:txBody>
        </p:sp>
        <p:cxnSp>
          <p:nvCxnSpPr>
            <p:cNvPr id="67" name="Прямая соединительная линия 66">
              <a:extLst>
                <a:ext uri="{FF2B5EF4-FFF2-40B4-BE49-F238E27FC236}">
                  <a16:creationId xmlns:a16="http://schemas.microsoft.com/office/drawing/2014/main" id="{85AFAAFD-F656-9E08-16C8-DB33B2CB4E8B}"/>
                </a:ext>
              </a:extLst>
            </p:cNvPr>
            <p:cNvCxnSpPr>
              <a:cxnSpLocks/>
            </p:cNvCxnSpPr>
            <p:nvPr/>
          </p:nvCxnSpPr>
          <p:spPr>
            <a:xfrm>
              <a:off x="1235869" y="2714625"/>
              <a:ext cx="0" cy="953455"/>
            </a:xfrm>
            <a:prstGeom prst="line">
              <a:avLst/>
            </a:prstGeom>
            <a:ln w="38100">
              <a:solidFill>
                <a:srgbClr val="6A2A2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Прямоугольник 67">
              <a:extLst>
                <a:ext uri="{FF2B5EF4-FFF2-40B4-BE49-F238E27FC236}">
                  <a16:creationId xmlns:a16="http://schemas.microsoft.com/office/drawing/2014/main" id="{DBAE0E53-E2FB-7E26-C75F-633456B3570A}"/>
                </a:ext>
              </a:extLst>
            </p:cNvPr>
            <p:cNvSpPr/>
            <p:nvPr/>
          </p:nvSpPr>
          <p:spPr>
            <a:xfrm>
              <a:off x="1252933" y="2714625"/>
              <a:ext cx="526066" cy="241745"/>
            </a:xfrm>
            <a:prstGeom prst="rect">
              <a:avLst/>
            </a:prstGeom>
            <a:solidFill>
              <a:srgbClr val="6A2A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4457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4C23A-2813-73B7-7578-60A2E371D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0E9D522-8855-AA93-F8B1-E1E544468CCC}"/>
              </a:ext>
            </a:extLst>
          </p:cNvPr>
          <p:cNvSpPr/>
          <p:nvPr/>
        </p:nvSpPr>
        <p:spPr>
          <a:xfrm>
            <a:off x="1236663" y="3039997"/>
            <a:ext cx="2450408" cy="1480025"/>
          </a:xfrm>
          <a:prstGeom prst="rect">
            <a:avLst/>
          </a:prstGeom>
          <a:solidFill>
            <a:srgbClr val="6A2A25"/>
          </a:solidFill>
          <a:ln w="38100">
            <a:solidFill>
              <a:srgbClr val="6A2A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algn="l">
              <a:spcBef>
                <a:spcPts val="600"/>
              </a:spcBef>
            </a:pPr>
            <a:r>
              <a:rPr lang="ru-RU" sz="2400" b="1" dirty="0"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ЭТАП 1</a:t>
            </a:r>
          </a:p>
          <a:p>
            <a:pPr algn="l">
              <a:spcBef>
                <a:spcPts val="600"/>
              </a:spcBef>
            </a:pPr>
            <a:r>
              <a:rPr lang="ru-RU" sz="1600" dirty="0"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Большие</a:t>
            </a:r>
            <a:r>
              <a:rPr lang="en-US" sz="1600" dirty="0"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dirty="0"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команды</a:t>
            </a:r>
            <a:endParaRPr lang="en-US" sz="1600" dirty="0">
              <a:latin typeface="Montserrat" pitchFamily="2" charset="-52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600"/>
              </a:spcBef>
            </a:pPr>
            <a:br>
              <a:rPr lang="en-US" sz="500" dirty="0"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500" dirty="0"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                   </a:t>
            </a:r>
            <a:r>
              <a:rPr lang="ru-RU" sz="1200" dirty="0"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10 минут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4A49239E-06B1-633B-FFD8-4A0E6CEFA5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36663" y="1754996"/>
            <a:ext cx="7279640" cy="8482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ts val="3200"/>
              </a:lnSpc>
              <a:spcBef>
                <a:spcPts val="254"/>
              </a:spcBef>
              <a:tabLst>
                <a:tab pos="911225" algn="l"/>
                <a:tab pos="3099435" algn="l"/>
                <a:tab pos="4571365" algn="l"/>
              </a:tabLst>
            </a:pPr>
            <a:r>
              <a:rPr lang="ru-RU" sz="3200" dirty="0"/>
              <a:t>ОБЪЕДИНЯЕМСЯ </a:t>
            </a:r>
            <a:br>
              <a:rPr lang="ru-RU" sz="3200" dirty="0"/>
            </a:br>
            <a:r>
              <a:rPr lang="ru-RU" sz="3200" dirty="0"/>
              <a:t>ВОКРУГ ОДНОЙ ИДЕИ </a:t>
            </a:r>
            <a:endParaRPr sz="3200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6468C2BF-471D-7C54-D3EC-29BCD66BB837}"/>
              </a:ext>
            </a:extLst>
          </p:cNvPr>
          <p:cNvSpPr txBox="1"/>
          <p:nvPr/>
        </p:nvSpPr>
        <p:spPr>
          <a:xfrm>
            <a:off x="1250783" y="1388496"/>
            <a:ext cx="813848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spc="220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ОТ ИНДИВИДУАЛЬНОГО К </a:t>
            </a:r>
            <a:r>
              <a:rPr lang="ru-RU" sz="1400" u="sng" spc="220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БОЛЬШОЙ КОМАНДЕ</a:t>
            </a: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25D74BB9-6DEA-40CD-C843-32271F464715}"/>
              </a:ext>
            </a:extLst>
          </p:cNvPr>
          <p:cNvSpPr txBox="1"/>
          <p:nvPr/>
        </p:nvSpPr>
        <p:spPr>
          <a:xfrm>
            <a:off x="550069" y="4512601"/>
            <a:ext cx="144270" cy="23339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14" name="object 3">
            <a:extLst>
              <a:ext uri="{FF2B5EF4-FFF2-40B4-BE49-F238E27FC236}">
                <a16:creationId xmlns:a16="http://schemas.microsoft.com/office/drawing/2014/main" id="{1B21020F-916B-BCA0-5524-BC093E440D2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C20ED70-1F98-04A8-13C4-1AAF8BD5965B}"/>
              </a:ext>
            </a:extLst>
          </p:cNvPr>
          <p:cNvSpPr/>
          <p:nvPr/>
        </p:nvSpPr>
        <p:spPr>
          <a:xfrm>
            <a:off x="3812353" y="3029745"/>
            <a:ext cx="6110316" cy="1482855"/>
          </a:xfrm>
          <a:prstGeom prst="rect">
            <a:avLst/>
          </a:prstGeom>
          <a:noFill/>
          <a:ln w="38100">
            <a:gradFill flip="none" rotWithShape="1">
              <a:gsLst>
                <a:gs pos="32000">
                  <a:schemeClr val="bg1"/>
                </a:gs>
                <a:gs pos="100000">
                  <a:srgbClr val="6A2A25"/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algn="l">
              <a:spcBef>
                <a:spcPts val="600"/>
              </a:spcBef>
            </a:pPr>
            <a:r>
              <a:rPr lang="ru-RU" sz="2400" b="1" dirty="0">
                <a:solidFill>
                  <a:srgbClr val="6A2A25"/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Задача в группах: </a:t>
            </a:r>
          </a:p>
          <a:p>
            <a:pPr algn="l">
              <a:spcBef>
                <a:spcPts val="600"/>
              </a:spcBef>
            </a:pPr>
            <a:r>
              <a:rPr lang="ru-RU" sz="1600" dirty="0">
                <a:solidFill>
                  <a:srgbClr val="393939"/>
                </a:solidFill>
                <a:latin typeface="Montserrat" pitchFamily="2" charset="-52"/>
                <a:cs typeface="Tahoma"/>
              </a:rPr>
              <a:t>Договоритесь об </a:t>
            </a:r>
            <a:r>
              <a:rPr lang="ru-RU" sz="1600" b="1" dirty="0">
                <a:solidFill>
                  <a:schemeClr val="tx1"/>
                </a:solidFill>
                <a:latin typeface="Montserrat" pitchFamily="2" charset="-52"/>
                <a:cs typeface="Tahoma"/>
              </a:rPr>
              <a:t>ОДНОЙ</a:t>
            </a:r>
            <a:r>
              <a:rPr lang="ru-RU" sz="1600" dirty="0">
                <a:solidFill>
                  <a:srgbClr val="393939"/>
                </a:solidFill>
                <a:latin typeface="Montserrat" pitchFamily="2" charset="-52"/>
                <a:cs typeface="Tahoma"/>
              </a:rPr>
              <a:t>, самой главной объединяющей ценности. Эта ценность</a:t>
            </a:r>
            <a:br>
              <a:rPr lang="en-US" sz="1600" dirty="0">
                <a:solidFill>
                  <a:srgbClr val="393939"/>
                </a:solidFill>
                <a:latin typeface="Montserrat" pitchFamily="2" charset="-52"/>
                <a:cs typeface="Tahoma"/>
              </a:rPr>
            </a:br>
            <a:r>
              <a:rPr lang="ru-RU" sz="1600" dirty="0">
                <a:solidFill>
                  <a:srgbClr val="393939"/>
                </a:solidFill>
                <a:latin typeface="Montserrat" pitchFamily="2" charset="-52"/>
                <a:cs typeface="Tahoma"/>
              </a:rPr>
              <a:t>станет</a:t>
            </a:r>
            <a:r>
              <a:rPr lang="en-US" sz="1600" dirty="0">
                <a:solidFill>
                  <a:srgbClr val="393939"/>
                </a:solidFill>
                <a:latin typeface="Montserrat" pitchFamily="2" charset="-52"/>
                <a:cs typeface="Tahoma"/>
              </a:rPr>
              <a:t> </a:t>
            </a:r>
            <a:r>
              <a:rPr lang="ru-RU" sz="1600" dirty="0">
                <a:solidFill>
                  <a:srgbClr val="393939"/>
                </a:solidFill>
                <a:latin typeface="Montserrat" pitchFamily="2" charset="-52"/>
                <a:cs typeface="Tahoma"/>
              </a:rPr>
              <a:t>вашим «кодовым именем».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D1DF5BF-D27A-140A-3830-78356CB4092B}"/>
              </a:ext>
            </a:extLst>
          </p:cNvPr>
          <p:cNvSpPr/>
          <p:nvPr/>
        </p:nvSpPr>
        <p:spPr>
          <a:xfrm>
            <a:off x="1236662" y="4789538"/>
            <a:ext cx="2450409" cy="1480025"/>
          </a:xfrm>
          <a:prstGeom prst="rect">
            <a:avLst/>
          </a:prstGeom>
          <a:solidFill>
            <a:srgbClr val="6A2A25"/>
          </a:solidFill>
          <a:ln w="38100">
            <a:solidFill>
              <a:srgbClr val="6A2A2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algn="l">
              <a:spcBef>
                <a:spcPts val="600"/>
              </a:spcBef>
            </a:pPr>
            <a:r>
              <a:rPr lang="ru-RU" sz="2400" b="1" dirty="0"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ЭТАП 2</a:t>
            </a:r>
          </a:p>
          <a:p>
            <a:pPr algn="l">
              <a:spcBef>
                <a:spcPts val="600"/>
              </a:spcBef>
            </a:pPr>
            <a:r>
              <a:rPr lang="ru-RU" sz="1600" dirty="0"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Презентация команд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EEB4CE5-C52A-A196-1D53-0C5E145DF461}"/>
              </a:ext>
            </a:extLst>
          </p:cNvPr>
          <p:cNvSpPr/>
          <p:nvPr/>
        </p:nvSpPr>
        <p:spPr>
          <a:xfrm>
            <a:off x="3812354" y="4788122"/>
            <a:ext cx="5016397" cy="1482855"/>
          </a:xfrm>
          <a:prstGeom prst="rect">
            <a:avLst/>
          </a:prstGeom>
          <a:noFill/>
          <a:ln w="38100">
            <a:gradFill flip="none" rotWithShape="1">
              <a:gsLst>
                <a:gs pos="32000">
                  <a:schemeClr val="bg1"/>
                </a:gs>
                <a:gs pos="100000">
                  <a:srgbClr val="6A2A25"/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algn="l">
              <a:spcBef>
                <a:spcPts val="600"/>
              </a:spcBef>
            </a:pPr>
            <a:r>
              <a:rPr lang="ru-RU" sz="2400" b="1" dirty="0">
                <a:solidFill>
                  <a:srgbClr val="6A2A25"/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Задача: </a:t>
            </a:r>
          </a:p>
          <a:p>
            <a:pPr algn="l">
              <a:spcBef>
                <a:spcPts val="600"/>
              </a:spcBef>
            </a:pPr>
            <a:r>
              <a:rPr lang="ru-RU" sz="1600" dirty="0">
                <a:solidFill>
                  <a:srgbClr val="393939"/>
                </a:solidFill>
                <a:latin typeface="Montserrat" pitchFamily="2" charset="-52"/>
                <a:cs typeface="Tahoma"/>
              </a:rPr>
              <a:t>Представьте свою ключевую</a:t>
            </a:r>
            <a:br>
              <a:rPr lang="en-US" sz="1600" dirty="0">
                <a:solidFill>
                  <a:srgbClr val="393939"/>
                </a:solidFill>
                <a:latin typeface="Montserrat" pitchFamily="2" charset="-52"/>
                <a:cs typeface="Tahoma"/>
              </a:rPr>
            </a:br>
            <a:r>
              <a:rPr lang="ru-RU" sz="1600" dirty="0">
                <a:solidFill>
                  <a:srgbClr val="393939"/>
                </a:solidFill>
                <a:latin typeface="Montserrat" pitchFamily="2" charset="-52"/>
                <a:cs typeface="Tahoma"/>
              </a:rPr>
              <a:t>ценность и объясните выбор.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9966385F-70E2-E0F7-92E7-3C0F963084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9695" y="4078605"/>
            <a:ext cx="228600" cy="228600"/>
          </a:xfrm>
          <a:prstGeom prst="rect">
            <a:avLst/>
          </a:prstGeom>
        </p:spPr>
      </p:pic>
      <p:pic>
        <p:nvPicPr>
          <p:cNvPr id="2" name="object 2">
            <a:extLst>
              <a:ext uri="{FF2B5EF4-FFF2-40B4-BE49-F238E27FC236}">
                <a16:creationId xmlns:a16="http://schemas.microsoft.com/office/drawing/2014/main" id="{246F98BF-D1AD-F46B-E6B5-5787A87ECAD8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 rot="21353242">
            <a:off x="8304891" y="2608200"/>
            <a:ext cx="4438954" cy="435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823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9890B42-BADF-26E1-673A-AC7F9C53988D}"/>
              </a:ext>
            </a:extLst>
          </p:cNvPr>
          <p:cNvSpPr/>
          <p:nvPr/>
        </p:nvSpPr>
        <p:spPr>
          <a:xfrm>
            <a:off x="2742565" y="3171825"/>
            <a:ext cx="9453087" cy="23643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object 2"/>
          <p:cNvSpPr txBox="1"/>
          <p:nvPr/>
        </p:nvSpPr>
        <p:spPr>
          <a:xfrm>
            <a:off x="550069" y="4238625"/>
            <a:ext cx="144270" cy="26079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7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7371CF5D-23C0-2E9C-835D-89092E46C5AC}"/>
              </a:ext>
            </a:extLst>
          </p:cNvPr>
          <p:cNvSpPr txBox="1">
            <a:spLocks/>
          </p:cNvSpPr>
          <p:nvPr/>
        </p:nvSpPr>
        <p:spPr>
          <a:xfrm>
            <a:off x="3084354" y="3735098"/>
            <a:ext cx="8839200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3050" b="0" i="0">
                <a:solidFill>
                  <a:srgbClr val="6A2A25"/>
                </a:solidFill>
                <a:latin typeface="Georgia"/>
                <a:ea typeface="+mj-ea"/>
                <a:cs typeface="Georgia"/>
              </a:defRPr>
            </a:lvl1pPr>
          </a:lstStyle>
          <a:p>
            <a:pPr algn="ctr"/>
            <a:r>
              <a:rPr lang="ru-RU" sz="4800" dirty="0">
                <a:latin typeface="Sreda" panose="02060605040000000002" pitchFamily="18" charset="0"/>
              </a:rPr>
              <a:t>ЭТО НЕ ПРОСТО СЛОВА. ЭТО НАШ ФУНДАМЕНТ.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F4C3ACE-7638-6A9C-B36D-57A188DB5679}"/>
              </a:ext>
            </a:extLst>
          </p:cNvPr>
          <p:cNvSpPr/>
          <p:nvPr/>
        </p:nvSpPr>
        <p:spPr>
          <a:xfrm>
            <a:off x="1265555" y="2603398"/>
            <a:ext cx="9114726" cy="916380"/>
          </a:xfrm>
          <a:prstGeom prst="rect">
            <a:avLst/>
          </a:prstGeom>
          <a:solidFill>
            <a:srgbClr val="6A2A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Sreda" panose="02060605040000000002" pitchFamily="18" charset="0"/>
              </a:rPr>
              <a:t>ОТ ЛИЧНОГО — К ОБЩЕРОССИЙСКОМУ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F34CFB02-C9CB-AC3A-7972-F19876CF9132}"/>
              </a:ext>
            </a:extLst>
          </p:cNvPr>
          <p:cNvSpPr/>
          <p:nvPr/>
        </p:nvSpPr>
        <p:spPr>
          <a:xfrm>
            <a:off x="1236663" y="2684322"/>
            <a:ext cx="10972800" cy="1097103"/>
          </a:xfrm>
          <a:prstGeom prst="rect">
            <a:avLst/>
          </a:prstGeom>
          <a:solidFill>
            <a:srgbClr val="6A2A25"/>
          </a:solidFill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rtlCol="0" anchor="ctr"/>
          <a:lstStyle/>
          <a:p>
            <a:pPr algn="l">
              <a:spcBef>
                <a:spcPts val="600"/>
              </a:spcBef>
            </a:pPr>
            <a:r>
              <a:rPr lang="ru-RU" sz="2400" dirty="0">
                <a:solidFill>
                  <a:schemeClr val="bg1"/>
                </a:solidFill>
                <a:latin typeface="Sreda" panose="02060605040000000002" pitchFamily="18" charset="0"/>
              </a:rPr>
              <a:t>ЧТО ОЗНАЧАЕТ «ДЕЛАТЬ ДОБРО» И ДОБРЫЕ ДЕЛА?</a:t>
            </a:r>
            <a:endParaRPr lang="en-US" sz="2400" dirty="0">
              <a:solidFill>
                <a:schemeClr val="bg1"/>
              </a:solidFill>
              <a:latin typeface="Sreda" panose="02060605040000000002" pitchFamily="18" charset="0"/>
            </a:endParaRPr>
          </a:p>
          <a:p>
            <a:pPr algn="l">
              <a:spcBef>
                <a:spcPts val="600"/>
              </a:spcBef>
            </a:pPr>
            <a:endParaRPr lang="ru-RU" sz="2400" dirty="0">
              <a:solidFill>
                <a:schemeClr val="bg1"/>
              </a:solidFill>
              <a:latin typeface="Sreda" panose="02060605040000000002" pitchFamily="18" charset="0"/>
            </a:endParaRPr>
          </a:p>
        </p:txBody>
      </p:sp>
      <p:sp>
        <p:nvSpPr>
          <p:cNvPr id="14" name="object 2"/>
          <p:cNvSpPr txBox="1"/>
          <p:nvPr/>
        </p:nvSpPr>
        <p:spPr>
          <a:xfrm>
            <a:off x="550069" y="3781425"/>
            <a:ext cx="144270" cy="30651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sz="1000" spc="175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ВОСПИТАННЫЕ.РФ</a:t>
            </a:r>
            <a:endParaRPr sz="1000" dirty="0">
              <a:latin typeface="Sreda" panose="02060605040000000002" pitchFamily="18" charset="0"/>
              <a:cs typeface="Georgia"/>
            </a:endParaRPr>
          </a:p>
        </p:txBody>
      </p:sp>
      <p:pic>
        <p:nvPicPr>
          <p:cNvPr id="1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196" y="504825"/>
            <a:ext cx="2261602" cy="590550"/>
          </a:xfrm>
          <a:prstGeom prst="rect">
            <a:avLst/>
          </a:prstGeom>
        </p:spPr>
      </p:pic>
      <p:sp>
        <p:nvSpPr>
          <p:cNvPr id="2" name="object 4">
            <a:extLst>
              <a:ext uri="{FF2B5EF4-FFF2-40B4-BE49-F238E27FC236}">
                <a16:creationId xmlns:a16="http://schemas.microsoft.com/office/drawing/2014/main" id="{2B955701-4559-A2DF-0116-1B6D742F5A8C}"/>
              </a:ext>
            </a:extLst>
          </p:cNvPr>
          <p:cNvSpPr txBox="1">
            <a:spLocks/>
          </p:cNvSpPr>
          <p:nvPr/>
        </p:nvSpPr>
        <p:spPr>
          <a:xfrm>
            <a:off x="1236663" y="1667044"/>
            <a:ext cx="807640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050" b="0" i="0">
                <a:solidFill>
                  <a:srgbClr val="6A2A25"/>
                </a:solidFill>
                <a:latin typeface="Georgia"/>
                <a:ea typeface="+mj-ea"/>
                <a:cs typeface="Georgia"/>
              </a:defRPr>
            </a:lvl1pPr>
          </a:lstStyle>
          <a:p>
            <a:pPr marL="12700" marR="5080">
              <a:lnSpc>
                <a:spcPts val="3200"/>
              </a:lnSpc>
              <a:spcBef>
                <a:spcPts val="254"/>
              </a:spcBef>
              <a:tabLst>
                <a:tab pos="911225" algn="l"/>
                <a:tab pos="3099435" algn="l"/>
                <a:tab pos="4571365" algn="l"/>
              </a:tabLst>
            </a:pPr>
            <a:r>
              <a:rPr lang="ru-RU" sz="3200" dirty="0">
                <a:latin typeface="Sreda" panose="02060605040000000002" pitchFamily="18" charset="0"/>
              </a:rPr>
              <a:t>ЦЕННОСТИ В</a:t>
            </a:r>
            <a:r>
              <a:rPr lang="en-US" sz="3200" dirty="0">
                <a:latin typeface="Sreda" panose="02060605040000000002" pitchFamily="18" charset="0"/>
              </a:rPr>
              <a:t> </a:t>
            </a:r>
            <a:r>
              <a:rPr lang="ru-RU" sz="3200" dirty="0">
                <a:latin typeface="Sreda" panose="02060605040000000002" pitchFamily="18" charset="0"/>
              </a:rPr>
              <a:t>ДЕЙСТВИИ </a:t>
            </a: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4680E6A0-C97F-B1FC-228B-C7332C36D2FE}"/>
              </a:ext>
            </a:extLst>
          </p:cNvPr>
          <p:cNvSpPr txBox="1"/>
          <p:nvPr/>
        </p:nvSpPr>
        <p:spPr>
          <a:xfrm>
            <a:off x="1250783" y="1388496"/>
            <a:ext cx="493808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400" spc="220" dirty="0">
                <a:solidFill>
                  <a:srgbClr val="6A2A25"/>
                </a:solidFill>
                <a:latin typeface="Sreda" panose="02060605040000000002" pitchFamily="18" charset="0"/>
                <a:cs typeface="Georgia"/>
              </a:rPr>
              <a:t>ОТ ЛИЧНОГО — К ОБЩЕРОССИЙСКОМУ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1A33B92-1DA5-C94D-C5F6-CD4A2C0ED11A}"/>
              </a:ext>
            </a:extLst>
          </p:cNvPr>
          <p:cNvSpPr txBox="1"/>
          <p:nvPr/>
        </p:nvSpPr>
        <p:spPr>
          <a:xfrm>
            <a:off x="1521725" y="4362976"/>
            <a:ext cx="6953143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780">
              <a:spcAft>
                <a:spcPts val="600"/>
              </a:spcAft>
            </a:pPr>
            <a:r>
              <a:rPr lang="ru-RU" u="sng" dirty="0">
                <a:solidFill>
                  <a:srgbClr val="6A2A25"/>
                </a:solidFill>
                <a:latin typeface="Sreda" panose="02060605040000000002" pitchFamily="18" charset="0"/>
              </a:rPr>
              <a:t>ИНДИВИДУАЛЬНО</a:t>
            </a:r>
            <a:r>
              <a:rPr lang="ru-RU" dirty="0">
                <a:solidFill>
                  <a:srgbClr val="6A2A25"/>
                </a:solidFill>
                <a:latin typeface="Sreda" panose="02060605040000000002" pitchFamily="18" charset="0"/>
              </a:rPr>
              <a:t> ПОДУМАЙТЕ НАД ВОПРОСОМ:</a:t>
            </a:r>
          </a:p>
          <a:p>
            <a:pPr marL="17780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Какая из моих ценностей </a:t>
            </a:r>
            <a:r>
              <a:rPr lang="ru-RU" dirty="0" err="1">
                <a:solidFill>
                  <a:schemeClr val="tx1"/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проявлется</a:t>
            </a:r>
            <a:r>
              <a:rPr lang="ru-RU" dirty="0">
                <a:solidFill>
                  <a:schemeClr val="tx1"/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 в моем поведении? Опишите </a:t>
            </a:r>
            <a:r>
              <a:rPr lang="ru-RU" b="1" dirty="0">
                <a:solidFill>
                  <a:schemeClr val="tx1"/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один конкретный поступок</a:t>
            </a:r>
            <a:r>
              <a:rPr lang="ru-RU" dirty="0">
                <a:solidFill>
                  <a:schemeClr val="tx1"/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C6CF8F9-582A-9677-9D07-6ADE9ADE9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21726" y="3348425"/>
            <a:ext cx="228600" cy="2286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F749F1A-71D4-18BC-CD9A-9F1358731700}"/>
              </a:ext>
            </a:extLst>
          </p:cNvPr>
          <p:cNvSpPr txBox="1"/>
          <p:nvPr/>
        </p:nvSpPr>
        <p:spPr>
          <a:xfrm>
            <a:off x="1736515" y="3324225"/>
            <a:ext cx="1219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Montserrat" pitchFamily="2" charset="-52"/>
                <a:ea typeface="Tahoma" panose="020B0604030504040204" pitchFamily="34" charset="0"/>
                <a:cs typeface="Tahoma" panose="020B0604030504040204" pitchFamily="34" charset="0"/>
              </a:rPr>
              <a:t>10 мин.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</TotalTime>
  <Words>599</Words>
  <Application>Microsoft Office PowerPoint</Application>
  <PresentationFormat>Произвольный</PresentationFormat>
  <Paragraphs>129</Paragraphs>
  <Slides>13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Georgia</vt:lpstr>
      <vt:lpstr>Tahoma</vt:lpstr>
      <vt:lpstr>Calibri</vt:lpstr>
      <vt:lpstr>Sreda</vt:lpstr>
      <vt:lpstr>Montserrat</vt:lpstr>
      <vt:lpstr>Office Theme</vt:lpstr>
      <vt:lpstr>Презентация PowerPoint</vt:lpstr>
      <vt:lpstr>ДАВАЙТЕ ПОЗНАКОМИМСЯ!</vt:lpstr>
      <vt:lpstr>ЗАЧЕМ МЫ ЗДЕСЬ СОБРАЛИСЬ? </vt:lpstr>
      <vt:lpstr>Презентация PowerPoint</vt:lpstr>
      <vt:lpstr>Презентация PowerPoint</vt:lpstr>
      <vt:lpstr>ЧТО, ЕСЛИ ЦЕННОСТИ  НАЧИНАЮТ ИСЧЕЗАТЬ? </vt:lpstr>
      <vt:lpstr>ОБЪЕДИНЯЕМСЯ  ВОКРУГ ОДНОЙ ИДЕИ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</dc:title>
  <dc:creator>Зиброва Виктория Сергеевна</dc:creator>
  <cp:lastModifiedBy>user</cp:lastModifiedBy>
  <cp:revision>26</cp:revision>
  <dcterms:created xsi:type="dcterms:W3CDTF">2026-05-22T15:12:14Z</dcterms:created>
  <dcterms:modified xsi:type="dcterms:W3CDTF">2026-06-01T08:35:59Z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2025-11-21T00:00:00Z</vt:filetime>
  </property>
  <property fmtid="{D5CDD505-2E9C-101B-9397-08002B2CF9AE}" pid="3" name="Creator">
    <vt:lpwstr>Adobe Illustrator 24.1 (Windows)</vt:lpwstr>
  </property>
  <property fmtid="{D5CDD505-2E9C-101B-9397-08002B2CF9AE}" pid="4" name="LastSaved">
    <vt:filetime>2026-05-22T00:00:00Z</vt:filetime>
  </property>
  <property fmtid="{D5CDD505-2E9C-101B-9397-08002B2CF9AE}" pid="5" name="Producer">
    <vt:lpwstr>Adobe PDF library 15.00</vt:lpwstr>
  </property>
</Properties>
</file>